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-43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FD58C-C509-462B-A0D6-8A3E39A4E618}" type="datetimeFigureOut">
              <a:rPr lang="ko-KR" altLang="en-US" smtClean="0"/>
              <a:pPr/>
              <a:t>2015-09-17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8411-F4BA-4783-86AD-FD2B40BC00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51866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FD58C-C509-462B-A0D6-8A3E39A4E618}" type="datetimeFigureOut">
              <a:rPr lang="ko-KR" altLang="en-US" smtClean="0"/>
              <a:pPr/>
              <a:t>2015-09-17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8411-F4BA-4783-86AD-FD2B40BC00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420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FD58C-C509-462B-A0D6-8A3E39A4E618}" type="datetimeFigureOut">
              <a:rPr lang="ko-KR" altLang="en-US" smtClean="0"/>
              <a:pPr/>
              <a:t>2015-09-17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8411-F4BA-4783-86AD-FD2B40BC00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75448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FD58C-C509-462B-A0D6-8A3E39A4E618}" type="datetimeFigureOut">
              <a:rPr lang="ko-KR" altLang="en-US" smtClean="0"/>
              <a:pPr/>
              <a:t>2015-09-17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8411-F4BA-4783-86AD-FD2B40BC00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8683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FD58C-C509-462B-A0D6-8A3E39A4E618}" type="datetimeFigureOut">
              <a:rPr lang="ko-KR" altLang="en-US" smtClean="0"/>
              <a:pPr/>
              <a:t>2015-09-17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8411-F4BA-4783-86AD-FD2B40BC00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08290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FD58C-C509-462B-A0D6-8A3E39A4E618}" type="datetimeFigureOut">
              <a:rPr lang="ko-KR" altLang="en-US" smtClean="0"/>
              <a:pPr/>
              <a:t>2015-09-17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8411-F4BA-4783-86AD-FD2B40BC00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52119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FD58C-C509-462B-A0D6-8A3E39A4E618}" type="datetimeFigureOut">
              <a:rPr lang="ko-KR" altLang="en-US" smtClean="0"/>
              <a:pPr/>
              <a:t>2015-09-17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8411-F4BA-4783-86AD-FD2B40BC00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07426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FD58C-C509-462B-A0D6-8A3E39A4E618}" type="datetimeFigureOut">
              <a:rPr lang="ko-KR" altLang="en-US" smtClean="0"/>
              <a:pPr/>
              <a:t>2015-09-17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8411-F4BA-4783-86AD-FD2B40BC00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37714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FD58C-C509-462B-A0D6-8A3E39A4E618}" type="datetimeFigureOut">
              <a:rPr lang="ko-KR" altLang="en-US" smtClean="0"/>
              <a:pPr/>
              <a:t>2015-09-17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8411-F4BA-4783-86AD-FD2B40BC00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14977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FD58C-C509-462B-A0D6-8A3E39A4E618}" type="datetimeFigureOut">
              <a:rPr lang="ko-KR" altLang="en-US" smtClean="0"/>
              <a:pPr/>
              <a:t>2015-09-17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8411-F4BA-4783-86AD-FD2B40BC00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45189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FD58C-C509-462B-A0D6-8A3E39A4E618}" type="datetimeFigureOut">
              <a:rPr lang="ko-KR" altLang="en-US" smtClean="0"/>
              <a:pPr/>
              <a:t>2015-09-17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8411-F4BA-4783-86AD-FD2B40BC00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45449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FD58C-C509-462B-A0D6-8A3E39A4E618}" type="datetimeFigureOut">
              <a:rPr lang="ko-KR" altLang="en-US" smtClean="0"/>
              <a:pPr/>
              <a:t>2015-09-17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98411-F4BA-4783-86AD-FD2B40BC00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4152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76286779"/>
              </p:ext>
            </p:extLst>
          </p:nvPr>
        </p:nvGraphicFramePr>
        <p:xfrm>
          <a:off x="620485" y="827316"/>
          <a:ext cx="10951030" cy="5606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919"/>
                <a:gridCol w="3453437"/>
                <a:gridCol w="1874399"/>
                <a:gridCol w="829279"/>
                <a:gridCol w="3407996"/>
              </a:tblGrid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</a:rPr>
                        <a:t>공연순서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>
                          <a:solidFill>
                            <a:schemeClr val="tx1"/>
                          </a:solidFill>
                        </a:rPr>
                        <a:t>공연명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</a:rPr>
                        <a:t>시간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</a:rPr>
                        <a:t>러닝타임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</a:rPr>
                        <a:t>비고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풍류도 지구별 예술단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smtClean="0"/>
                        <a:t>난타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10:00~10:20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20’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11</a:t>
                      </a:r>
                      <a:r>
                        <a:rPr lang="ko-KR" altLang="en-US" sz="1100" smtClean="0"/>
                        <a:t>시 광화문 삼거리 방향 퍼레이드 진행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2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/>
                        <a:t>단무도시범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smtClean="0"/>
                        <a:t>검</a:t>
                      </a:r>
                      <a:r>
                        <a:rPr lang="en-US" altLang="ko-KR" sz="1100" dirty="0" smtClean="0"/>
                        <a:t>,</a:t>
                      </a:r>
                      <a:r>
                        <a:rPr lang="ko-KR" altLang="en-US" sz="1100" smtClean="0"/>
                        <a:t>봉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10:20~10:30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3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/>
                        <a:t>단무도시범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smtClean="0"/>
                        <a:t>기공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10:30~10:40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4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/>
                        <a:t>단무도시범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smtClean="0"/>
                        <a:t>검시범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10:40~10:50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5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한국무용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smtClean="0"/>
                        <a:t>화관무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10:50~11:00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6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/>
                        <a:t>단무도시범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smtClean="0"/>
                        <a:t>부채기공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11:00~11:10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7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한국전통 무용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smtClean="0"/>
                        <a:t>설북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11:10~11:20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8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/>
                        <a:t>단무도시범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smtClean="0"/>
                        <a:t>검</a:t>
                      </a:r>
                      <a:r>
                        <a:rPr lang="en-US" altLang="ko-KR" sz="1100" dirty="0" smtClean="0"/>
                        <a:t>,</a:t>
                      </a:r>
                      <a:r>
                        <a:rPr lang="ko-KR" altLang="en-US" sz="1100" smtClean="0"/>
                        <a:t>봉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11:20~11:30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9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/>
                        <a:t>단무도시범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smtClean="0"/>
                        <a:t>기공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11:30~11:40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/>
                        <a:t>단무도시범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smtClean="0"/>
                        <a:t>검시범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11:40~11:50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11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한국무용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smtClean="0"/>
                        <a:t>화관무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11:50~12:00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12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/>
                        <a:t>단무도시범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smtClean="0"/>
                        <a:t>부채기공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12:00~12:10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10’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13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한국전통 무용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smtClean="0"/>
                        <a:t>설북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12:10~12:20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14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사물놀이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12:20~12:50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30’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11</a:t>
                      </a:r>
                      <a:r>
                        <a:rPr lang="ko-KR" altLang="en-US" sz="1100" smtClean="0"/>
                        <a:t>시 광화문 삼거리 방향 퍼레이드 진행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15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독도는 우리땅</a:t>
                      </a:r>
                      <a:r>
                        <a:rPr lang="en-US" altLang="ko-KR" sz="1100" dirty="0" smtClean="0"/>
                        <a:t>! </a:t>
                      </a:r>
                      <a:r>
                        <a:rPr lang="ko-KR" altLang="en-US" sz="1100" smtClean="0"/>
                        <a:t>플레시몹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12:50~13:00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16</a:t>
                      </a:r>
                      <a:endParaRPr lang="ko-KR" altLang="en-US" sz="11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시립보라매청소년수련관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13:00~15:30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150’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자체사회자 진행 공연프로그램 </a:t>
                      </a:r>
                      <a:r>
                        <a:rPr lang="en-US" altLang="ko-KR" sz="1100" dirty="0" smtClean="0"/>
                        <a:t>14</a:t>
                      </a:r>
                      <a:r>
                        <a:rPr lang="ko-KR" altLang="en-US" sz="1100" smtClean="0"/>
                        <a:t>개 진행 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17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나라사랑국학기공</a:t>
                      </a:r>
                      <a:r>
                        <a:rPr lang="en-US" altLang="ko-KR" sz="1100" dirty="0" smtClean="0"/>
                        <a:t>/</a:t>
                      </a:r>
                      <a:r>
                        <a:rPr lang="ko-KR" altLang="en-US" sz="1100" smtClean="0"/>
                        <a:t>하늘이시여 도와주소서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15:30~16:00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30’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18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사회자 레크리에이션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16:00~16:30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30’</a:t>
                      </a:r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239485"/>
            <a:ext cx="44902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 dirty="0" smtClean="0"/>
              <a:t>2015 </a:t>
            </a:r>
            <a:r>
              <a:rPr lang="ko-KR" altLang="en-US" sz="2000" b="1" spc="-150" smtClean="0"/>
              <a:t>서울 차없는날 무대공연 </a:t>
            </a:r>
            <a:r>
              <a:rPr lang="en-US" altLang="ko-KR" sz="2000" b="1" spc="-150" dirty="0" smtClean="0"/>
              <a:t>Time Table</a:t>
            </a:r>
            <a:endParaRPr lang="ko-KR" altLang="en-US" sz="2000" b="1" spc="-150"/>
          </a:p>
        </p:txBody>
      </p:sp>
    </p:spTree>
    <p:extLst>
      <p:ext uri="{BB962C8B-B14F-4D97-AF65-F5344CB8AC3E}">
        <p14:creationId xmlns:p14="http://schemas.microsoft.com/office/powerpoint/2010/main" xmlns="" val="219371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175</Words>
  <Application>Microsoft Office PowerPoint</Application>
  <PresentationFormat>사용자 지정</PresentationFormat>
  <Paragraphs>81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황재필</dc:creator>
  <cp:lastModifiedBy>150121</cp:lastModifiedBy>
  <cp:revision>1</cp:revision>
  <dcterms:created xsi:type="dcterms:W3CDTF">2015-09-17T02:55:32Z</dcterms:created>
  <dcterms:modified xsi:type="dcterms:W3CDTF">2015-09-17T08:58:22Z</dcterms:modified>
</cp:coreProperties>
</file>