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9926638" cy="143557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66FF66"/>
    <a:srgbClr val="FFFF66"/>
    <a:srgbClr val="0000CC"/>
    <a:srgbClr val="009900"/>
    <a:srgbClr val="0066FF"/>
    <a:srgbClr val="33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313" autoAdjust="0"/>
  </p:normalViewPr>
  <p:slideViewPr>
    <p:cSldViewPr>
      <p:cViewPr>
        <p:scale>
          <a:sx n="200" d="100"/>
          <a:sy n="200" d="100"/>
        </p:scale>
        <p:origin x="-792" y="23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06ABF9AD-79E8-4B83-A8D3-7B71840E74A5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076325"/>
            <a:ext cx="7180262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5" y="6818988"/>
            <a:ext cx="7941310" cy="6460093"/>
          </a:xfrm>
          <a:prstGeom prst="rect">
            <a:avLst/>
          </a:prstGeom>
        </p:spPr>
        <p:txBody>
          <a:bodyPr vert="horz" lIns="132762" tIns="66381" rIns="132762" bIns="66381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13635483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799" y="13635483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CE797310-2AD0-4243-8BF5-5C92ECDEB4B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81131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797310-2AD0-4243-8BF5-5C92ECDEB4B9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28656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55536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87817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45415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33479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1497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15884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26950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608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0366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68421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40728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3938-D2A7-4102-A348-1CB927526D82}" type="datetimeFigureOut">
              <a:rPr lang="ko-KR" altLang="en-US" smtClean="0"/>
              <a:pPr/>
              <a:t>2015-06-22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36C45-30E7-4024-999B-6A7D50EFA4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7708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93" r="3810"/>
          <a:stretch/>
        </p:blipFill>
        <p:spPr>
          <a:xfrm>
            <a:off x="-500098" y="918385"/>
            <a:ext cx="8784976" cy="5939615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" name="TextBox 4"/>
          <p:cNvSpPr txBox="1"/>
          <p:nvPr/>
        </p:nvSpPr>
        <p:spPr>
          <a:xfrm>
            <a:off x="2985464" y="188640"/>
            <a:ext cx="3175870" cy="400110"/>
          </a:xfrm>
          <a:prstGeom prst="rect">
            <a:avLst/>
          </a:prstGeom>
          <a:solidFill>
            <a:srgbClr val="00B050"/>
          </a:solidFill>
          <a:ln>
            <a:solidFill>
              <a:srgbClr val="0070C0"/>
            </a:solidFill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rgbClr val="FFFF66"/>
                </a:solidFill>
                <a:latin typeface="HY울릉도M" pitchFamily="18" charset="-127"/>
                <a:ea typeface="HY울릉도M" pitchFamily="18" charset="-127"/>
              </a:rPr>
              <a:t>강원도 평화누리길 노선도</a:t>
            </a:r>
            <a:endParaRPr lang="ko-KR" altLang="en-US" sz="2000" dirty="0">
              <a:solidFill>
                <a:srgbClr val="FFFF66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51521" y="905489"/>
            <a:ext cx="1008111" cy="4462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228600" indent="-228600" algn="ctr"/>
            <a:r>
              <a:rPr lang="ko-KR" altLang="en-US" sz="800" dirty="0" smtClean="0">
                <a:latin typeface="HY울릉도M" pitchFamily="18" charset="-127"/>
                <a:ea typeface="HY울릉도M" pitchFamily="18" charset="-127"/>
              </a:rPr>
              <a:t>범   </a:t>
            </a:r>
            <a:r>
              <a:rPr lang="ko-KR" altLang="en-US" sz="800" dirty="0" err="1" smtClean="0">
                <a:latin typeface="HY울릉도M" pitchFamily="18" charset="-127"/>
                <a:ea typeface="HY울릉도M" pitchFamily="18" charset="-127"/>
              </a:rPr>
              <a:t>례</a:t>
            </a:r>
            <a:endParaRPr lang="en-US" altLang="ko-KR" sz="800" dirty="0" smtClean="0">
              <a:latin typeface="HY울릉도M" pitchFamily="18" charset="-127"/>
              <a:ea typeface="HY울릉도M" pitchFamily="18" charset="-127"/>
            </a:endParaRPr>
          </a:p>
          <a:p>
            <a:pPr marL="228600" indent="-228600"/>
            <a:r>
              <a:rPr lang="ko-KR" altLang="en-US" sz="9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600" dirty="0" smtClean="0">
                <a:latin typeface="HY울릉도M" pitchFamily="18" charset="-127"/>
                <a:ea typeface="HY울릉도M" pitchFamily="18" charset="-127"/>
              </a:rPr>
              <a:t>완료구간</a:t>
            </a:r>
            <a:r>
              <a:rPr lang="en-US" altLang="ko-KR" sz="600" dirty="0" smtClean="0">
                <a:latin typeface="HY울릉도M" pitchFamily="18" charset="-127"/>
                <a:ea typeface="HY울릉도M" pitchFamily="18" charset="-127"/>
              </a:rPr>
              <a:t> </a:t>
            </a:r>
          </a:p>
          <a:p>
            <a:pPr marL="228600" indent="-228600"/>
            <a:r>
              <a:rPr lang="en-US" altLang="ko-KR" sz="600" dirty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600" dirty="0" smtClean="0">
                <a:latin typeface="HY울릉도M" pitchFamily="18" charset="-127"/>
                <a:ea typeface="HY울릉도M" pitchFamily="18" charset="-127"/>
              </a:rPr>
              <a:t>2015</a:t>
            </a:r>
            <a:r>
              <a:rPr lang="ko-KR" altLang="en-US" sz="600" dirty="0" smtClean="0">
                <a:latin typeface="HY울릉도M" pitchFamily="18" charset="-127"/>
                <a:ea typeface="HY울릉도M" pitchFamily="18" charset="-127"/>
              </a:rPr>
              <a:t>추진</a:t>
            </a:r>
            <a:endParaRPr lang="en-US" altLang="ko-KR" sz="600" dirty="0" smtClean="0">
              <a:latin typeface="HY울릉도M" pitchFamily="18" charset="-127"/>
              <a:ea typeface="HY울릉도M" pitchFamily="18" charset="-127"/>
            </a:endParaRPr>
          </a:p>
          <a:p>
            <a:pPr marL="228600" indent="-228600"/>
            <a:r>
              <a:rPr lang="ko-KR" altLang="en-US" sz="6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600" dirty="0" smtClean="0">
                <a:latin typeface="HY울릉도M" pitchFamily="18" charset="-127"/>
                <a:ea typeface="HY울릉도M" pitchFamily="18" charset="-127"/>
              </a:rPr>
              <a:t>2016</a:t>
            </a:r>
            <a:r>
              <a:rPr lang="ko-KR" altLang="en-US" sz="600" dirty="0" smtClean="0">
                <a:latin typeface="HY울릉도M" pitchFamily="18" charset="-127"/>
                <a:ea typeface="HY울릉도M" pitchFamily="18" charset="-127"/>
              </a:rPr>
              <a:t>예정</a:t>
            </a:r>
            <a:endParaRPr lang="en-US" altLang="ko-KR" sz="600" dirty="0" smtClean="0"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7" name="자유형 66"/>
          <p:cNvSpPr/>
          <p:nvPr/>
        </p:nvSpPr>
        <p:spPr>
          <a:xfrm>
            <a:off x="755576" y="1124744"/>
            <a:ext cx="408234" cy="1932"/>
          </a:xfrm>
          <a:custGeom>
            <a:avLst/>
            <a:gdLst>
              <a:gd name="connsiteX0" fmla="*/ 33403 w 914172"/>
              <a:gd name="connsiteY0" fmla="*/ 109538 h 671838"/>
              <a:gd name="connsiteX1" fmla="*/ 23878 w 914172"/>
              <a:gd name="connsiteY1" fmla="*/ 214313 h 671838"/>
              <a:gd name="connsiteX2" fmla="*/ 42928 w 914172"/>
              <a:gd name="connsiteY2" fmla="*/ 295275 h 671838"/>
              <a:gd name="connsiteX3" fmla="*/ 65 w 914172"/>
              <a:gd name="connsiteY3" fmla="*/ 395288 h 671838"/>
              <a:gd name="connsiteX4" fmla="*/ 33403 w 914172"/>
              <a:gd name="connsiteY4" fmla="*/ 452438 h 671838"/>
              <a:gd name="connsiteX5" fmla="*/ 42928 w 914172"/>
              <a:gd name="connsiteY5" fmla="*/ 504825 h 671838"/>
              <a:gd name="connsiteX6" fmla="*/ 142940 w 914172"/>
              <a:gd name="connsiteY6" fmla="*/ 509588 h 671838"/>
              <a:gd name="connsiteX7" fmla="*/ 214378 w 914172"/>
              <a:gd name="connsiteY7" fmla="*/ 557213 h 671838"/>
              <a:gd name="connsiteX8" fmla="*/ 233428 w 914172"/>
              <a:gd name="connsiteY8" fmla="*/ 600075 h 671838"/>
              <a:gd name="connsiteX9" fmla="*/ 314390 w 914172"/>
              <a:gd name="connsiteY9" fmla="*/ 604838 h 671838"/>
              <a:gd name="connsiteX10" fmla="*/ 371540 w 914172"/>
              <a:gd name="connsiteY10" fmla="*/ 671513 h 671838"/>
              <a:gd name="connsiteX11" fmla="*/ 428690 w 914172"/>
              <a:gd name="connsiteY11" fmla="*/ 628650 h 671838"/>
              <a:gd name="connsiteX12" fmla="*/ 471553 w 914172"/>
              <a:gd name="connsiteY12" fmla="*/ 590550 h 671838"/>
              <a:gd name="connsiteX13" fmla="*/ 595378 w 914172"/>
              <a:gd name="connsiteY13" fmla="*/ 576263 h 671838"/>
              <a:gd name="connsiteX14" fmla="*/ 614428 w 914172"/>
              <a:gd name="connsiteY14" fmla="*/ 566738 h 671838"/>
              <a:gd name="connsiteX15" fmla="*/ 652528 w 914172"/>
              <a:gd name="connsiteY15" fmla="*/ 519113 h 671838"/>
              <a:gd name="connsiteX16" fmla="*/ 776353 w 914172"/>
              <a:gd name="connsiteY16" fmla="*/ 490538 h 671838"/>
              <a:gd name="connsiteX17" fmla="*/ 833503 w 914172"/>
              <a:gd name="connsiteY17" fmla="*/ 428625 h 671838"/>
              <a:gd name="connsiteX18" fmla="*/ 876365 w 914172"/>
              <a:gd name="connsiteY18" fmla="*/ 361950 h 671838"/>
              <a:gd name="connsiteX19" fmla="*/ 909703 w 914172"/>
              <a:gd name="connsiteY19" fmla="*/ 328613 h 671838"/>
              <a:gd name="connsiteX20" fmla="*/ 909703 w 914172"/>
              <a:gd name="connsiteY20" fmla="*/ 257175 h 671838"/>
              <a:gd name="connsiteX21" fmla="*/ 871603 w 914172"/>
              <a:gd name="connsiteY21" fmla="*/ 204788 h 671838"/>
              <a:gd name="connsiteX22" fmla="*/ 900178 w 914172"/>
              <a:gd name="connsiteY22" fmla="*/ 142875 h 671838"/>
              <a:gd name="connsiteX23" fmla="*/ 871603 w 914172"/>
              <a:gd name="connsiteY23" fmla="*/ 71438 h 671838"/>
              <a:gd name="connsiteX24" fmla="*/ 847790 w 914172"/>
              <a:gd name="connsiteY24" fmla="*/ 0 h 671838"/>
              <a:gd name="connsiteX0" fmla="*/ 38166 w 914172"/>
              <a:gd name="connsiteY0" fmla="*/ 66676 h 671838"/>
              <a:gd name="connsiteX1" fmla="*/ 23878 w 914172"/>
              <a:gd name="connsiteY1" fmla="*/ 214313 h 671838"/>
              <a:gd name="connsiteX2" fmla="*/ 42928 w 914172"/>
              <a:gd name="connsiteY2" fmla="*/ 295275 h 671838"/>
              <a:gd name="connsiteX3" fmla="*/ 65 w 914172"/>
              <a:gd name="connsiteY3" fmla="*/ 395288 h 671838"/>
              <a:gd name="connsiteX4" fmla="*/ 33403 w 914172"/>
              <a:gd name="connsiteY4" fmla="*/ 452438 h 671838"/>
              <a:gd name="connsiteX5" fmla="*/ 42928 w 914172"/>
              <a:gd name="connsiteY5" fmla="*/ 504825 h 671838"/>
              <a:gd name="connsiteX6" fmla="*/ 142940 w 914172"/>
              <a:gd name="connsiteY6" fmla="*/ 509588 h 671838"/>
              <a:gd name="connsiteX7" fmla="*/ 214378 w 914172"/>
              <a:gd name="connsiteY7" fmla="*/ 557213 h 671838"/>
              <a:gd name="connsiteX8" fmla="*/ 233428 w 914172"/>
              <a:gd name="connsiteY8" fmla="*/ 600075 h 671838"/>
              <a:gd name="connsiteX9" fmla="*/ 314390 w 914172"/>
              <a:gd name="connsiteY9" fmla="*/ 604838 h 671838"/>
              <a:gd name="connsiteX10" fmla="*/ 371540 w 914172"/>
              <a:gd name="connsiteY10" fmla="*/ 671513 h 671838"/>
              <a:gd name="connsiteX11" fmla="*/ 428690 w 914172"/>
              <a:gd name="connsiteY11" fmla="*/ 628650 h 671838"/>
              <a:gd name="connsiteX12" fmla="*/ 471553 w 914172"/>
              <a:gd name="connsiteY12" fmla="*/ 590550 h 671838"/>
              <a:gd name="connsiteX13" fmla="*/ 595378 w 914172"/>
              <a:gd name="connsiteY13" fmla="*/ 576263 h 671838"/>
              <a:gd name="connsiteX14" fmla="*/ 614428 w 914172"/>
              <a:gd name="connsiteY14" fmla="*/ 566738 h 671838"/>
              <a:gd name="connsiteX15" fmla="*/ 652528 w 914172"/>
              <a:gd name="connsiteY15" fmla="*/ 519113 h 671838"/>
              <a:gd name="connsiteX16" fmla="*/ 776353 w 914172"/>
              <a:gd name="connsiteY16" fmla="*/ 490538 h 671838"/>
              <a:gd name="connsiteX17" fmla="*/ 833503 w 914172"/>
              <a:gd name="connsiteY17" fmla="*/ 428625 h 671838"/>
              <a:gd name="connsiteX18" fmla="*/ 876365 w 914172"/>
              <a:gd name="connsiteY18" fmla="*/ 361950 h 671838"/>
              <a:gd name="connsiteX19" fmla="*/ 909703 w 914172"/>
              <a:gd name="connsiteY19" fmla="*/ 328613 h 671838"/>
              <a:gd name="connsiteX20" fmla="*/ 909703 w 914172"/>
              <a:gd name="connsiteY20" fmla="*/ 257175 h 671838"/>
              <a:gd name="connsiteX21" fmla="*/ 871603 w 914172"/>
              <a:gd name="connsiteY21" fmla="*/ 204788 h 671838"/>
              <a:gd name="connsiteX22" fmla="*/ 900178 w 914172"/>
              <a:gd name="connsiteY22" fmla="*/ 142875 h 671838"/>
              <a:gd name="connsiteX23" fmla="*/ 871603 w 914172"/>
              <a:gd name="connsiteY23" fmla="*/ 71438 h 671838"/>
              <a:gd name="connsiteX24" fmla="*/ 847790 w 914172"/>
              <a:gd name="connsiteY24" fmla="*/ 0 h 671838"/>
              <a:gd name="connsiteX0" fmla="*/ 35862 w 914172"/>
              <a:gd name="connsiteY0" fmla="*/ 83142 h 671838"/>
              <a:gd name="connsiteX1" fmla="*/ 23878 w 914172"/>
              <a:gd name="connsiteY1" fmla="*/ 214313 h 671838"/>
              <a:gd name="connsiteX2" fmla="*/ 42928 w 914172"/>
              <a:gd name="connsiteY2" fmla="*/ 295275 h 671838"/>
              <a:gd name="connsiteX3" fmla="*/ 65 w 914172"/>
              <a:gd name="connsiteY3" fmla="*/ 395288 h 671838"/>
              <a:gd name="connsiteX4" fmla="*/ 33403 w 914172"/>
              <a:gd name="connsiteY4" fmla="*/ 452438 h 671838"/>
              <a:gd name="connsiteX5" fmla="*/ 42928 w 914172"/>
              <a:gd name="connsiteY5" fmla="*/ 504825 h 671838"/>
              <a:gd name="connsiteX6" fmla="*/ 142940 w 914172"/>
              <a:gd name="connsiteY6" fmla="*/ 509588 h 671838"/>
              <a:gd name="connsiteX7" fmla="*/ 214378 w 914172"/>
              <a:gd name="connsiteY7" fmla="*/ 557213 h 671838"/>
              <a:gd name="connsiteX8" fmla="*/ 233428 w 914172"/>
              <a:gd name="connsiteY8" fmla="*/ 600075 h 671838"/>
              <a:gd name="connsiteX9" fmla="*/ 314390 w 914172"/>
              <a:gd name="connsiteY9" fmla="*/ 604838 h 671838"/>
              <a:gd name="connsiteX10" fmla="*/ 371540 w 914172"/>
              <a:gd name="connsiteY10" fmla="*/ 671513 h 671838"/>
              <a:gd name="connsiteX11" fmla="*/ 428690 w 914172"/>
              <a:gd name="connsiteY11" fmla="*/ 628650 h 671838"/>
              <a:gd name="connsiteX12" fmla="*/ 471553 w 914172"/>
              <a:gd name="connsiteY12" fmla="*/ 590550 h 671838"/>
              <a:gd name="connsiteX13" fmla="*/ 595378 w 914172"/>
              <a:gd name="connsiteY13" fmla="*/ 576263 h 671838"/>
              <a:gd name="connsiteX14" fmla="*/ 614428 w 914172"/>
              <a:gd name="connsiteY14" fmla="*/ 566738 h 671838"/>
              <a:gd name="connsiteX15" fmla="*/ 652528 w 914172"/>
              <a:gd name="connsiteY15" fmla="*/ 519113 h 671838"/>
              <a:gd name="connsiteX16" fmla="*/ 776353 w 914172"/>
              <a:gd name="connsiteY16" fmla="*/ 490538 h 671838"/>
              <a:gd name="connsiteX17" fmla="*/ 833503 w 914172"/>
              <a:gd name="connsiteY17" fmla="*/ 428625 h 671838"/>
              <a:gd name="connsiteX18" fmla="*/ 876365 w 914172"/>
              <a:gd name="connsiteY18" fmla="*/ 361950 h 671838"/>
              <a:gd name="connsiteX19" fmla="*/ 909703 w 914172"/>
              <a:gd name="connsiteY19" fmla="*/ 328613 h 671838"/>
              <a:gd name="connsiteX20" fmla="*/ 909703 w 914172"/>
              <a:gd name="connsiteY20" fmla="*/ 257175 h 671838"/>
              <a:gd name="connsiteX21" fmla="*/ 871603 w 914172"/>
              <a:gd name="connsiteY21" fmla="*/ 204788 h 671838"/>
              <a:gd name="connsiteX22" fmla="*/ 900178 w 914172"/>
              <a:gd name="connsiteY22" fmla="*/ 142875 h 671838"/>
              <a:gd name="connsiteX23" fmla="*/ 871603 w 914172"/>
              <a:gd name="connsiteY23" fmla="*/ 71438 h 671838"/>
              <a:gd name="connsiteX24" fmla="*/ 847790 w 914172"/>
              <a:gd name="connsiteY24" fmla="*/ 0 h 671838"/>
              <a:gd name="connsiteX0" fmla="*/ 23878 w 914172"/>
              <a:gd name="connsiteY0" fmla="*/ 214313 h 671838"/>
              <a:gd name="connsiteX1" fmla="*/ 42928 w 914172"/>
              <a:gd name="connsiteY1" fmla="*/ 295275 h 671838"/>
              <a:gd name="connsiteX2" fmla="*/ 65 w 914172"/>
              <a:gd name="connsiteY2" fmla="*/ 395288 h 671838"/>
              <a:gd name="connsiteX3" fmla="*/ 33403 w 914172"/>
              <a:gd name="connsiteY3" fmla="*/ 452438 h 671838"/>
              <a:gd name="connsiteX4" fmla="*/ 42928 w 914172"/>
              <a:gd name="connsiteY4" fmla="*/ 504825 h 671838"/>
              <a:gd name="connsiteX5" fmla="*/ 142940 w 914172"/>
              <a:gd name="connsiteY5" fmla="*/ 509588 h 671838"/>
              <a:gd name="connsiteX6" fmla="*/ 214378 w 914172"/>
              <a:gd name="connsiteY6" fmla="*/ 557213 h 671838"/>
              <a:gd name="connsiteX7" fmla="*/ 233428 w 914172"/>
              <a:gd name="connsiteY7" fmla="*/ 600075 h 671838"/>
              <a:gd name="connsiteX8" fmla="*/ 314390 w 914172"/>
              <a:gd name="connsiteY8" fmla="*/ 604838 h 671838"/>
              <a:gd name="connsiteX9" fmla="*/ 371540 w 914172"/>
              <a:gd name="connsiteY9" fmla="*/ 671513 h 671838"/>
              <a:gd name="connsiteX10" fmla="*/ 428690 w 914172"/>
              <a:gd name="connsiteY10" fmla="*/ 628650 h 671838"/>
              <a:gd name="connsiteX11" fmla="*/ 471553 w 914172"/>
              <a:gd name="connsiteY11" fmla="*/ 590550 h 671838"/>
              <a:gd name="connsiteX12" fmla="*/ 595378 w 914172"/>
              <a:gd name="connsiteY12" fmla="*/ 576263 h 671838"/>
              <a:gd name="connsiteX13" fmla="*/ 614428 w 914172"/>
              <a:gd name="connsiteY13" fmla="*/ 566738 h 671838"/>
              <a:gd name="connsiteX14" fmla="*/ 652528 w 914172"/>
              <a:gd name="connsiteY14" fmla="*/ 519113 h 671838"/>
              <a:gd name="connsiteX15" fmla="*/ 776353 w 914172"/>
              <a:gd name="connsiteY15" fmla="*/ 490538 h 671838"/>
              <a:gd name="connsiteX16" fmla="*/ 833503 w 914172"/>
              <a:gd name="connsiteY16" fmla="*/ 428625 h 671838"/>
              <a:gd name="connsiteX17" fmla="*/ 876365 w 914172"/>
              <a:gd name="connsiteY17" fmla="*/ 361950 h 671838"/>
              <a:gd name="connsiteX18" fmla="*/ 909703 w 914172"/>
              <a:gd name="connsiteY18" fmla="*/ 328613 h 671838"/>
              <a:gd name="connsiteX19" fmla="*/ 909703 w 914172"/>
              <a:gd name="connsiteY19" fmla="*/ 257175 h 671838"/>
              <a:gd name="connsiteX20" fmla="*/ 871603 w 914172"/>
              <a:gd name="connsiteY20" fmla="*/ 204788 h 671838"/>
              <a:gd name="connsiteX21" fmla="*/ 900178 w 914172"/>
              <a:gd name="connsiteY21" fmla="*/ 142875 h 671838"/>
              <a:gd name="connsiteX22" fmla="*/ 871603 w 914172"/>
              <a:gd name="connsiteY22" fmla="*/ 71438 h 671838"/>
              <a:gd name="connsiteX23" fmla="*/ 847790 w 914172"/>
              <a:gd name="connsiteY23" fmla="*/ 0 h 671838"/>
              <a:gd name="connsiteX0" fmla="*/ 42928 w 914172"/>
              <a:gd name="connsiteY0" fmla="*/ 295275 h 671838"/>
              <a:gd name="connsiteX1" fmla="*/ 65 w 914172"/>
              <a:gd name="connsiteY1" fmla="*/ 395288 h 671838"/>
              <a:gd name="connsiteX2" fmla="*/ 33403 w 914172"/>
              <a:gd name="connsiteY2" fmla="*/ 452438 h 671838"/>
              <a:gd name="connsiteX3" fmla="*/ 42928 w 914172"/>
              <a:gd name="connsiteY3" fmla="*/ 504825 h 671838"/>
              <a:gd name="connsiteX4" fmla="*/ 142940 w 914172"/>
              <a:gd name="connsiteY4" fmla="*/ 509588 h 671838"/>
              <a:gd name="connsiteX5" fmla="*/ 214378 w 914172"/>
              <a:gd name="connsiteY5" fmla="*/ 557213 h 671838"/>
              <a:gd name="connsiteX6" fmla="*/ 233428 w 914172"/>
              <a:gd name="connsiteY6" fmla="*/ 600075 h 671838"/>
              <a:gd name="connsiteX7" fmla="*/ 314390 w 914172"/>
              <a:gd name="connsiteY7" fmla="*/ 604838 h 671838"/>
              <a:gd name="connsiteX8" fmla="*/ 371540 w 914172"/>
              <a:gd name="connsiteY8" fmla="*/ 671513 h 671838"/>
              <a:gd name="connsiteX9" fmla="*/ 428690 w 914172"/>
              <a:gd name="connsiteY9" fmla="*/ 628650 h 671838"/>
              <a:gd name="connsiteX10" fmla="*/ 471553 w 914172"/>
              <a:gd name="connsiteY10" fmla="*/ 590550 h 671838"/>
              <a:gd name="connsiteX11" fmla="*/ 595378 w 914172"/>
              <a:gd name="connsiteY11" fmla="*/ 576263 h 671838"/>
              <a:gd name="connsiteX12" fmla="*/ 614428 w 914172"/>
              <a:gd name="connsiteY12" fmla="*/ 566738 h 671838"/>
              <a:gd name="connsiteX13" fmla="*/ 652528 w 914172"/>
              <a:gd name="connsiteY13" fmla="*/ 519113 h 671838"/>
              <a:gd name="connsiteX14" fmla="*/ 776353 w 914172"/>
              <a:gd name="connsiteY14" fmla="*/ 490538 h 671838"/>
              <a:gd name="connsiteX15" fmla="*/ 833503 w 914172"/>
              <a:gd name="connsiteY15" fmla="*/ 428625 h 671838"/>
              <a:gd name="connsiteX16" fmla="*/ 876365 w 914172"/>
              <a:gd name="connsiteY16" fmla="*/ 361950 h 671838"/>
              <a:gd name="connsiteX17" fmla="*/ 909703 w 914172"/>
              <a:gd name="connsiteY17" fmla="*/ 328613 h 671838"/>
              <a:gd name="connsiteX18" fmla="*/ 909703 w 914172"/>
              <a:gd name="connsiteY18" fmla="*/ 257175 h 671838"/>
              <a:gd name="connsiteX19" fmla="*/ 871603 w 914172"/>
              <a:gd name="connsiteY19" fmla="*/ 204788 h 671838"/>
              <a:gd name="connsiteX20" fmla="*/ 900178 w 914172"/>
              <a:gd name="connsiteY20" fmla="*/ 142875 h 671838"/>
              <a:gd name="connsiteX21" fmla="*/ 871603 w 914172"/>
              <a:gd name="connsiteY21" fmla="*/ 71438 h 671838"/>
              <a:gd name="connsiteX22" fmla="*/ 847790 w 914172"/>
              <a:gd name="connsiteY22" fmla="*/ 0 h 671838"/>
              <a:gd name="connsiteX0" fmla="*/ 65 w 914172"/>
              <a:gd name="connsiteY0" fmla="*/ 395288 h 671838"/>
              <a:gd name="connsiteX1" fmla="*/ 33403 w 914172"/>
              <a:gd name="connsiteY1" fmla="*/ 452438 h 671838"/>
              <a:gd name="connsiteX2" fmla="*/ 42928 w 914172"/>
              <a:gd name="connsiteY2" fmla="*/ 504825 h 671838"/>
              <a:gd name="connsiteX3" fmla="*/ 142940 w 914172"/>
              <a:gd name="connsiteY3" fmla="*/ 509588 h 671838"/>
              <a:gd name="connsiteX4" fmla="*/ 214378 w 914172"/>
              <a:gd name="connsiteY4" fmla="*/ 557213 h 671838"/>
              <a:gd name="connsiteX5" fmla="*/ 233428 w 914172"/>
              <a:gd name="connsiteY5" fmla="*/ 600075 h 671838"/>
              <a:gd name="connsiteX6" fmla="*/ 314390 w 914172"/>
              <a:gd name="connsiteY6" fmla="*/ 604838 h 671838"/>
              <a:gd name="connsiteX7" fmla="*/ 371540 w 914172"/>
              <a:gd name="connsiteY7" fmla="*/ 671513 h 671838"/>
              <a:gd name="connsiteX8" fmla="*/ 428690 w 914172"/>
              <a:gd name="connsiteY8" fmla="*/ 628650 h 671838"/>
              <a:gd name="connsiteX9" fmla="*/ 471553 w 914172"/>
              <a:gd name="connsiteY9" fmla="*/ 590550 h 671838"/>
              <a:gd name="connsiteX10" fmla="*/ 595378 w 914172"/>
              <a:gd name="connsiteY10" fmla="*/ 576263 h 671838"/>
              <a:gd name="connsiteX11" fmla="*/ 614428 w 914172"/>
              <a:gd name="connsiteY11" fmla="*/ 566738 h 671838"/>
              <a:gd name="connsiteX12" fmla="*/ 652528 w 914172"/>
              <a:gd name="connsiteY12" fmla="*/ 519113 h 671838"/>
              <a:gd name="connsiteX13" fmla="*/ 776353 w 914172"/>
              <a:gd name="connsiteY13" fmla="*/ 490538 h 671838"/>
              <a:gd name="connsiteX14" fmla="*/ 833503 w 914172"/>
              <a:gd name="connsiteY14" fmla="*/ 428625 h 671838"/>
              <a:gd name="connsiteX15" fmla="*/ 876365 w 914172"/>
              <a:gd name="connsiteY15" fmla="*/ 361950 h 671838"/>
              <a:gd name="connsiteX16" fmla="*/ 909703 w 914172"/>
              <a:gd name="connsiteY16" fmla="*/ 328613 h 671838"/>
              <a:gd name="connsiteX17" fmla="*/ 909703 w 914172"/>
              <a:gd name="connsiteY17" fmla="*/ 257175 h 671838"/>
              <a:gd name="connsiteX18" fmla="*/ 871603 w 914172"/>
              <a:gd name="connsiteY18" fmla="*/ 204788 h 671838"/>
              <a:gd name="connsiteX19" fmla="*/ 900178 w 914172"/>
              <a:gd name="connsiteY19" fmla="*/ 142875 h 671838"/>
              <a:gd name="connsiteX20" fmla="*/ 871603 w 914172"/>
              <a:gd name="connsiteY20" fmla="*/ 71438 h 671838"/>
              <a:gd name="connsiteX21" fmla="*/ 847790 w 914172"/>
              <a:gd name="connsiteY21" fmla="*/ 0 h 671838"/>
              <a:gd name="connsiteX0" fmla="*/ 0 w 880769"/>
              <a:gd name="connsiteY0" fmla="*/ 452438 h 671838"/>
              <a:gd name="connsiteX1" fmla="*/ 9525 w 880769"/>
              <a:gd name="connsiteY1" fmla="*/ 504825 h 671838"/>
              <a:gd name="connsiteX2" fmla="*/ 109537 w 880769"/>
              <a:gd name="connsiteY2" fmla="*/ 509588 h 671838"/>
              <a:gd name="connsiteX3" fmla="*/ 180975 w 880769"/>
              <a:gd name="connsiteY3" fmla="*/ 557213 h 671838"/>
              <a:gd name="connsiteX4" fmla="*/ 200025 w 880769"/>
              <a:gd name="connsiteY4" fmla="*/ 600075 h 671838"/>
              <a:gd name="connsiteX5" fmla="*/ 280987 w 880769"/>
              <a:gd name="connsiteY5" fmla="*/ 604838 h 671838"/>
              <a:gd name="connsiteX6" fmla="*/ 338137 w 880769"/>
              <a:gd name="connsiteY6" fmla="*/ 671513 h 671838"/>
              <a:gd name="connsiteX7" fmla="*/ 395287 w 880769"/>
              <a:gd name="connsiteY7" fmla="*/ 628650 h 671838"/>
              <a:gd name="connsiteX8" fmla="*/ 438150 w 880769"/>
              <a:gd name="connsiteY8" fmla="*/ 590550 h 671838"/>
              <a:gd name="connsiteX9" fmla="*/ 561975 w 880769"/>
              <a:gd name="connsiteY9" fmla="*/ 576263 h 671838"/>
              <a:gd name="connsiteX10" fmla="*/ 581025 w 880769"/>
              <a:gd name="connsiteY10" fmla="*/ 566738 h 671838"/>
              <a:gd name="connsiteX11" fmla="*/ 619125 w 880769"/>
              <a:gd name="connsiteY11" fmla="*/ 519113 h 671838"/>
              <a:gd name="connsiteX12" fmla="*/ 742950 w 880769"/>
              <a:gd name="connsiteY12" fmla="*/ 490538 h 671838"/>
              <a:gd name="connsiteX13" fmla="*/ 800100 w 880769"/>
              <a:gd name="connsiteY13" fmla="*/ 428625 h 671838"/>
              <a:gd name="connsiteX14" fmla="*/ 842962 w 880769"/>
              <a:gd name="connsiteY14" fmla="*/ 361950 h 671838"/>
              <a:gd name="connsiteX15" fmla="*/ 876300 w 880769"/>
              <a:gd name="connsiteY15" fmla="*/ 328613 h 671838"/>
              <a:gd name="connsiteX16" fmla="*/ 876300 w 880769"/>
              <a:gd name="connsiteY16" fmla="*/ 257175 h 671838"/>
              <a:gd name="connsiteX17" fmla="*/ 838200 w 880769"/>
              <a:gd name="connsiteY17" fmla="*/ 204788 h 671838"/>
              <a:gd name="connsiteX18" fmla="*/ 866775 w 880769"/>
              <a:gd name="connsiteY18" fmla="*/ 142875 h 671838"/>
              <a:gd name="connsiteX19" fmla="*/ 838200 w 880769"/>
              <a:gd name="connsiteY19" fmla="*/ 71438 h 671838"/>
              <a:gd name="connsiteX20" fmla="*/ 814387 w 880769"/>
              <a:gd name="connsiteY20" fmla="*/ 0 h 671838"/>
              <a:gd name="connsiteX0" fmla="*/ 0 w 871244"/>
              <a:gd name="connsiteY0" fmla="*/ 504825 h 671838"/>
              <a:gd name="connsiteX1" fmla="*/ 100012 w 871244"/>
              <a:gd name="connsiteY1" fmla="*/ 509588 h 671838"/>
              <a:gd name="connsiteX2" fmla="*/ 171450 w 871244"/>
              <a:gd name="connsiteY2" fmla="*/ 557213 h 671838"/>
              <a:gd name="connsiteX3" fmla="*/ 190500 w 871244"/>
              <a:gd name="connsiteY3" fmla="*/ 600075 h 671838"/>
              <a:gd name="connsiteX4" fmla="*/ 271462 w 871244"/>
              <a:gd name="connsiteY4" fmla="*/ 604838 h 671838"/>
              <a:gd name="connsiteX5" fmla="*/ 328612 w 871244"/>
              <a:gd name="connsiteY5" fmla="*/ 671513 h 671838"/>
              <a:gd name="connsiteX6" fmla="*/ 385762 w 871244"/>
              <a:gd name="connsiteY6" fmla="*/ 628650 h 671838"/>
              <a:gd name="connsiteX7" fmla="*/ 428625 w 871244"/>
              <a:gd name="connsiteY7" fmla="*/ 590550 h 671838"/>
              <a:gd name="connsiteX8" fmla="*/ 552450 w 871244"/>
              <a:gd name="connsiteY8" fmla="*/ 576263 h 671838"/>
              <a:gd name="connsiteX9" fmla="*/ 571500 w 871244"/>
              <a:gd name="connsiteY9" fmla="*/ 566738 h 671838"/>
              <a:gd name="connsiteX10" fmla="*/ 609600 w 871244"/>
              <a:gd name="connsiteY10" fmla="*/ 519113 h 671838"/>
              <a:gd name="connsiteX11" fmla="*/ 733425 w 871244"/>
              <a:gd name="connsiteY11" fmla="*/ 490538 h 671838"/>
              <a:gd name="connsiteX12" fmla="*/ 790575 w 871244"/>
              <a:gd name="connsiteY12" fmla="*/ 428625 h 671838"/>
              <a:gd name="connsiteX13" fmla="*/ 833437 w 871244"/>
              <a:gd name="connsiteY13" fmla="*/ 361950 h 671838"/>
              <a:gd name="connsiteX14" fmla="*/ 866775 w 871244"/>
              <a:gd name="connsiteY14" fmla="*/ 328613 h 671838"/>
              <a:gd name="connsiteX15" fmla="*/ 866775 w 871244"/>
              <a:gd name="connsiteY15" fmla="*/ 257175 h 671838"/>
              <a:gd name="connsiteX16" fmla="*/ 828675 w 871244"/>
              <a:gd name="connsiteY16" fmla="*/ 204788 h 671838"/>
              <a:gd name="connsiteX17" fmla="*/ 857250 w 871244"/>
              <a:gd name="connsiteY17" fmla="*/ 142875 h 671838"/>
              <a:gd name="connsiteX18" fmla="*/ 828675 w 871244"/>
              <a:gd name="connsiteY18" fmla="*/ 71438 h 671838"/>
              <a:gd name="connsiteX19" fmla="*/ 804862 w 871244"/>
              <a:gd name="connsiteY19" fmla="*/ 0 h 671838"/>
              <a:gd name="connsiteX0" fmla="*/ 0 w 871244"/>
              <a:gd name="connsiteY0" fmla="*/ 433387 h 600400"/>
              <a:gd name="connsiteX1" fmla="*/ 100012 w 871244"/>
              <a:gd name="connsiteY1" fmla="*/ 438150 h 600400"/>
              <a:gd name="connsiteX2" fmla="*/ 171450 w 871244"/>
              <a:gd name="connsiteY2" fmla="*/ 485775 h 600400"/>
              <a:gd name="connsiteX3" fmla="*/ 190500 w 871244"/>
              <a:gd name="connsiteY3" fmla="*/ 528637 h 600400"/>
              <a:gd name="connsiteX4" fmla="*/ 271462 w 871244"/>
              <a:gd name="connsiteY4" fmla="*/ 533400 h 600400"/>
              <a:gd name="connsiteX5" fmla="*/ 328612 w 871244"/>
              <a:gd name="connsiteY5" fmla="*/ 600075 h 600400"/>
              <a:gd name="connsiteX6" fmla="*/ 385762 w 871244"/>
              <a:gd name="connsiteY6" fmla="*/ 557212 h 600400"/>
              <a:gd name="connsiteX7" fmla="*/ 428625 w 871244"/>
              <a:gd name="connsiteY7" fmla="*/ 519112 h 600400"/>
              <a:gd name="connsiteX8" fmla="*/ 552450 w 871244"/>
              <a:gd name="connsiteY8" fmla="*/ 504825 h 600400"/>
              <a:gd name="connsiteX9" fmla="*/ 571500 w 871244"/>
              <a:gd name="connsiteY9" fmla="*/ 495300 h 600400"/>
              <a:gd name="connsiteX10" fmla="*/ 609600 w 871244"/>
              <a:gd name="connsiteY10" fmla="*/ 447675 h 600400"/>
              <a:gd name="connsiteX11" fmla="*/ 733425 w 871244"/>
              <a:gd name="connsiteY11" fmla="*/ 419100 h 600400"/>
              <a:gd name="connsiteX12" fmla="*/ 790575 w 871244"/>
              <a:gd name="connsiteY12" fmla="*/ 357187 h 600400"/>
              <a:gd name="connsiteX13" fmla="*/ 833437 w 871244"/>
              <a:gd name="connsiteY13" fmla="*/ 290512 h 600400"/>
              <a:gd name="connsiteX14" fmla="*/ 866775 w 871244"/>
              <a:gd name="connsiteY14" fmla="*/ 257175 h 600400"/>
              <a:gd name="connsiteX15" fmla="*/ 866775 w 871244"/>
              <a:gd name="connsiteY15" fmla="*/ 185737 h 600400"/>
              <a:gd name="connsiteX16" fmla="*/ 828675 w 871244"/>
              <a:gd name="connsiteY16" fmla="*/ 133350 h 600400"/>
              <a:gd name="connsiteX17" fmla="*/ 857250 w 871244"/>
              <a:gd name="connsiteY17" fmla="*/ 71437 h 600400"/>
              <a:gd name="connsiteX18" fmla="*/ 828675 w 871244"/>
              <a:gd name="connsiteY18" fmla="*/ 0 h 600400"/>
              <a:gd name="connsiteX0" fmla="*/ 0 w 871244"/>
              <a:gd name="connsiteY0" fmla="*/ 361950 h 528963"/>
              <a:gd name="connsiteX1" fmla="*/ 100012 w 871244"/>
              <a:gd name="connsiteY1" fmla="*/ 366713 h 528963"/>
              <a:gd name="connsiteX2" fmla="*/ 171450 w 871244"/>
              <a:gd name="connsiteY2" fmla="*/ 414338 h 528963"/>
              <a:gd name="connsiteX3" fmla="*/ 190500 w 871244"/>
              <a:gd name="connsiteY3" fmla="*/ 457200 h 528963"/>
              <a:gd name="connsiteX4" fmla="*/ 271462 w 871244"/>
              <a:gd name="connsiteY4" fmla="*/ 461963 h 528963"/>
              <a:gd name="connsiteX5" fmla="*/ 328612 w 871244"/>
              <a:gd name="connsiteY5" fmla="*/ 528638 h 528963"/>
              <a:gd name="connsiteX6" fmla="*/ 385762 w 871244"/>
              <a:gd name="connsiteY6" fmla="*/ 485775 h 528963"/>
              <a:gd name="connsiteX7" fmla="*/ 428625 w 871244"/>
              <a:gd name="connsiteY7" fmla="*/ 447675 h 528963"/>
              <a:gd name="connsiteX8" fmla="*/ 552450 w 871244"/>
              <a:gd name="connsiteY8" fmla="*/ 433388 h 528963"/>
              <a:gd name="connsiteX9" fmla="*/ 571500 w 871244"/>
              <a:gd name="connsiteY9" fmla="*/ 423863 h 528963"/>
              <a:gd name="connsiteX10" fmla="*/ 609600 w 871244"/>
              <a:gd name="connsiteY10" fmla="*/ 376238 h 528963"/>
              <a:gd name="connsiteX11" fmla="*/ 733425 w 871244"/>
              <a:gd name="connsiteY11" fmla="*/ 347663 h 528963"/>
              <a:gd name="connsiteX12" fmla="*/ 790575 w 871244"/>
              <a:gd name="connsiteY12" fmla="*/ 285750 h 528963"/>
              <a:gd name="connsiteX13" fmla="*/ 833437 w 871244"/>
              <a:gd name="connsiteY13" fmla="*/ 219075 h 528963"/>
              <a:gd name="connsiteX14" fmla="*/ 866775 w 871244"/>
              <a:gd name="connsiteY14" fmla="*/ 185738 h 528963"/>
              <a:gd name="connsiteX15" fmla="*/ 866775 w 871244"/>
              <a:gd name="connsiteY15" fmla="*/ 114300 h 528963"/>
              <a:gd name="connsiteX16" fmla="*/ 828675 w 871244"/>
              <a:gd name="connsiteY16" fmla="*/ 61913 h 528963"/>
              <a:gd name="connsiteX17" fmla="*/ 857250 w 871244"/>
              <a:gd name="connsiteY17" fmla="*/ 0 h 528963"/>
              <a:gd name="connsiteX0" fmla="*/ 0 w 871244"/>
              <a:gd name="connsiteY0" fmla="*/ 300037 h 467050"/>
              <a:gd name="connsiteX1" fmla="*/ 100012 w 871244"/>
              <a:gd name="connsiteY1" fmla="*/ 304800 h 467050"/>
              <a:gd name="connsiteX2" fmla="*/ 171450 w 871244"/>
              <a:gd name="connsiteY2" fmla="*/ 352425 h 467050"/>
              <a:gd name="connsiteX3" fmla="*/ 190500 w 871244"/>
              <a:gd name="connsiteY3" fmla="*/ 395287 h 467050"/>
              <a:gd name="connsiteX4" fmla="*/ 271462 w 871244"/>
              <a:gd name="connsiteY4" fmla="*/ 400050 h 467050"/>
              <a:gd name="connsiteX5" fmla="*/ 328612 w 871244"/>
              <a:gd name="connsiteY5" fmla="*/ 466725 h 467050"/>
              <a:gd name="connsiteX6" fmla="*/ 385762 w 871244"/>
              <a:gd name="connsiteY6" fmla="*/ 423862 h 467050"/>
              <a:gd name="connsiteX7" fmla="*/ 428625 w 871244"/>
              <a:gd name="connsiteY7" fmla="*/ 385762 h 467050"/>
              <a:gd name="connsiteX8" fmla="*/ 552450 w 871244"/>
              <a:gd name="connsiteY8" fmla="*/ 371475 h 467050"/>
              <a:gd name="connsiteX9" fmla="*/ 571500 w 871244"/>
              <a:gd name="connsiteY9" fmla="*/ 361950 h 467050"/>
              <a:gd name="connsiteX10" fmla="*/ 609600 w 871244"/>
              <a:gd name="connsiteY10" fmla="*/ 314325 h 467050"/>
              <a:gd name="connsiteX11" fmla="*/ 733425 w 871244"/>
              <a:gd name="connsiteY11" fmla="*/ 285750 h 467050"/>
              <a:gd name="connsiteX12" fmla="*/ 790575 w 871244"/>
              <a:gd name="connsiteY12" fmla="*/ 223837 h 467050"/>
              <a:gd name="connsiteX13" fmla="*/ 833437 w 871244"/>
              <a:gd name="connsiteY13" fmla="*/ 157162 h 467050"/>
              <a:gd name="connsiteX14" fmla="*/ 866775 w 871244"/>
              <a:gd name="connsiteY14" fmla="*/ 123825 h 467050"/>
              <a:gd name="connsiteX15" fmla="*/ 866775 w 871244"/>
              <a:gd name="connsiteY15" fmla="*/ 52387 h 467050"/>
              <a:gd name="connsiteX16" fmla="*/ 828675 w 871244"/>
              <a:gd name="connsiteY16" fmla="*/ 0 h 467050"/>
              <a:gd name="connsiteX0" fmla="*/ 0 w 871244"/>
              <a:gd name="connsiteY0" fmla="*/ 247650 h 414663"/>
              <a:gd name="connsiteX1" fmla="*/ 100012 w 871244"/>
              <a:gd name="connsiteY1" fmla="*/ 252413 h 414663"/>
              <a:gd name="connsiteX2" fmla="*/ 171450 w 871244"/>
              <a:gd name="connsiteY2" fmla="*/ 300038 h 414663"/>
              <a:gd name="connsiteX3" fmla="*/ 190500 w 871244"/>
              <a:gd name="connsiteY3" fmla="*/ 342900 h 414663"/>
              <a:gd name="connsiteX4" fmla="*/ 271462 w 871244"/>
              <a:gd name="connsiteY4" fmla="*/ 347663 h 414663"/>
              <a:gd name="connsiteX5" fmla="*/ 328612 w 871244"/>
              <a:gd name="connsiteY5" fmla="*/ 414338 h 414663"/>
              <a:gd name="connsiteX6" fmla="*/ 385762 w 871244"/>
              <a:gd name="connsiteY6" fmla="*/ 371475 h 414663"/>
              <a:gd name="connsiteX7" fmla="*/ 428625 w 871244"/>
              <a:gd name="connsiteY7" fmla="*/ 333375 h 414663"/>
              <a:gd name="connsiteX8" fmla="*/ 552450 w 871244"/>
              <a:gd name="connsiteY8" fmla="*/ 319088 h 414663"/>
              <a:gd name="connsiteX9" fmla="*/ 571500 w 871244"/>
              <a:gd name="connsiteY9" fmla="*/ 309563 h 414663"/>
              <a:gd name="connsiteX10" fmla="*/ 609600 w 871244"/>
              <a:gd name="connsiteY10" fmla="*/ 261938 h 414663"/>
              <a:gd name="connsiteX11" fmla="*/ 733425 w 871244"/>
              <a:gd name="connsiteY11" fmla="*/ 233363 h 414663"/>
              <a:gd name="connsiteX12" fmla="*/ 790575 w 871244"/>
              <a:gd name="connsiteY12" fmla="*/ 171450 h 414663"/>
              <a:gd name="connsiteX13" fmla="*/ 833437 w 871244"/>
              <a:gd name="connsiteY13" fmla="*/ 104775 h 414663"/>
              <a:gd name="connsiteX14" fmla="*/ 866775 w 871244"/>
              <a:gd name="connsiteY14" fmla="*/ 71438 h 414663"/>
              <a:gd name="connsiteX15" fmla="*/ 866775 w 871244"/>
              <a:gd name="connsiteY15" fmla="*/ 0 h 414663"/>
              <a:gd name="connsiteX0" fmla="*/ 0 w 866775"/>
              <a:gd name="connsiteY0" fmla="*/ 176212 h 343225"/>
              <a:gd name="connsiteX1" fmla="*/ 100012 w 866775"/>
              <a:gd name="connsiteY1" fmla="*/ 180975 h 343225"/>
              <a:gd name="connsiteX2" fmla="*/ 171450 w 866775"/>
              <a:gd name="connsiteY2" fmla="*/ 228600 h 343225"/>
              <a:gd name="connsiteX3" fmla="*/ 190500 w 866775"/>
              <a:gd name="connsiteY3" fmla="*/ 271462 h 343225"/>
              <a:gd name="connsiteX4" fmla="*/ 271462 w 866775"/>
              <a:gd name="connsiteY4" fmla="*/ 276225 h 343225"/>
              <a:gd name="connsiteX5" fmla="*/ 328612 w 866775"/>
              <a:gd name="connsiteY5" fmla="*/ 342900 h 343225"/>
              <a:gd name="connsiteX6" fmla="*/ 385762 w 866775"/>
              <a:gd name="connsiteY6" fmla="*/ 300037 h 343225"/>
              <a:gd name="connsiteX7" fmla="*/ 428625 w 866775"/>
              <a:gd name="connsiteY7" fmla="*/ 261937 h 343225"/>
              <a:gd name="connsiteX8" fmla="*/ 552450 w 866775"/>
              <a:gd name="connsiteY8" fmla="*/ 247650 h 343225"/>
              <a:gd name="connsiteX9" fmla="*/ 571500 w 866775"/>
              <a:gd name="connsiteY9" fmla="*/ 238125 h 343225"/>
              <a:gd name="connsiteX10" fmla="*/ 609600 w 866775"/>
              <a:gd name="connsiteY10" fmla="*/ 190500 h 343225"/>
              <a:gd name="connsiteX11" fmla="*/ 733425 w 866775"/>
              <a:gd name="connsiteY11" fmla="*/ 161925 h 343225"/>
              <a:gd name="connsiteX12" fmla="*/ 790575 w 866775"/>
              <a:gd name="connsiteY12" fmla="*/ 100012 h 343225"/>
              <a:gd name="connsiteX13" fmla="*/ 833437 w 866775"/>
              <a:gd name="connsiteY13" fmla="*/ 33337 h 343225"/>
              <a:gd name="connsiteX14" fmla="*/ 866775 w 866775"/>
              <a:gd name="connsiteY14" fmla="*/ 0 h 343225"/>
              <a:gd name="connsiteX0" fmla="*/ 0 w 833437"/>
              <a:gd name="connsiteY0" fmla="*/ 142875 h 309888"/>
              <a:gd name="connsiteX1" fmla="*/ 100012 w 833437"/>
              <a:gd name="connsiteY1" fmla="*/ 147638 h 309888"/>
              <a:gd name="connsiteX2" fmla="*/ 171450 w 833437"/>
              <a:gd name="connsiteY2" fmla="*/ 195263 h 309888"/>
              <a:gd name="connsiteX3" fmla="*/ 190500 w 833437"/>
              <a:gd name="connsiteY3" fmla="*/ 238125 h 309888"/>
              <a:gd name="connsiteX4" fmla="*/ 271462 w 833437"/>
              <a:gd name="connsiteY4" fmla="*/ 242888 h 309888"/>
              <a:gd name="connsiteX5" fmla="*/ 328612 w 833437"/>
              <a:gd name="connsiteY5" fmla="*/ 309563 h 309888"/>
              <a:gd name="connsiteX6" fmla="*/ 385762 w 833437"/>
              <a:gd name="connsiteY6" fmla="*/ 266700 h 309888"/>
              <a:gd name="connsiteX7" fmla="*/ 428625 w 833437"/>
              <a:gd name="connsiteY7" fmla="*/ 228600 h 309888"/>
              <a:gd name="connsiteX8" fmla="*/ 552450 w 833437"/>
              <a:gd name="connsiteY8" fmla="*/ 214313 h 309888"/>
              <a:gd name="connsiteX9" fmla="*/ 571500 w 833437"/>
              <a:gd name="connsiteY9" fmla="*/ 204788 h 309888"/>
              <a:gd name="connsiteX10" fmla="*/ 609600 w 833437"/>
              <a:gd name="connsiteY10" fmla="*/ 157163 h 309888"/>
              <a:gd name="connsiteX11" fmla="*/ 733425 w 833437"/>
              <a:gd name="connsiteY11" fmla="*/ 128588 h 309888"/>
              <a:gd name="connsiteX12" fmla="*/ 790575 w 833437"/>
              <a:gd name="connsiteY12" fmla="*/ 66675 h 309888"/>
              <a:gd name="connsiteX13" fmla="*/ 833437 w 833437"/>
              <a:gd name="connsiteY13" fmla="*/ 0 h 309888"/>
              <a:gd name="connsiteX0" fmla="*/ 0 w 790575"/>
              <a:gd name="connsiteY0" fmla="*/ 76200 h 243213"/>
              <a:gd name="connsiteX1" fmla="*/ 100012 w 790575"/>
              <a:gd name="connsiteY1" fmla="*/ 80963 h 243213"/>
              <a:gd name="connsiteX2" fmla="*/ 171450 w 790575"/>
              <a:gd name="connsiteY2" fmla="*/ 128588 h 243213"/>
              <a:gd name="connsiteX3" fmla="*/ 190500 w 790575"/>
              <a:gd name="connsiteY3" fmla="*/ 171450 h 243213"/>
              <a:gd name="connsiteX4" fmla="*/ 271462 w 790575"/>
              <a:gd name="connsiteY4" fmla="*/ 176213 h 243213"/>
              <a:gd name="connsiteX5" fmla="*/ 328612 w 790575"/>
              <a:gd name="connsiteY5" fmla="*/ 242888 h 243213"/>
              <a:gd name="connsiteX6" fmla="*/ 385762 w 790575"/>
              <a:gd name="connsiteY6" fmla="*/ 200025 h 243213"/>
              <a:gd name="connsiteX7" fmla="*/ 428625 w 790575"/>
              <a:gd name="connsiteY7" fmla="*/ 161925 h 243213"/>
              <a:gd name="connsiteX8" fmla="*/ 552450 w 790575"/>
              <a:gd name="connsiteY8" fmla="*/ 147638 h 243213"/>
              <a:gd name="connsiteX9" fmla="*/ 571500 w 790575"/>
              <a:gd name="connsiteY9" fmla="*/ 138113 h 243213"/>
              <a:gd name="connsiteX10" fmla="*/ 609600 w 790575"/>
              <a:gd name="connsiteY10" fmla="*/ 90488 h 243213"/>
              <a:gd name="connsiteX11" fmla="*/ 733425 w 790575"/>
              <a:gd name="connsiteY11" fmla="*/ 61913 h 243213"/>
              <a:gd name="connsiteX12" fmla="*/ 790575 w 790575"/>
              <a:gd name="connsiteY12" fmla="*/ 0 h 243213"/>
              <a:gd name="connsiteX0" fmla="*/ 0 w 733425"/>
              <a:gd name="connsiteY0" fmla="*/ 14287 h 181300"/>
              <a:gd name="connsiteX1" fmla="*/ 100012 w 733425"/>
              <a:gd name="connsiteY1" fmla="*/ 19050 h 181300"/>
              <a:gd name="connsiteX2" fmla="*/ 171450 w 733425"/>
              <a:gd name="connsiteY2" fmla="*/ 66675 h 181300"/>
              <a:gd name="connsiteX3" fmla="*/ 190500 w 733425"/>
              <a:gd name="connsiteY3" fmla="*/ 109537 h 181300"/>
              <a:gd name="connsiteX4" fmla="*/ 271462 w 733425"/>
              <a:gd name="connsiteY4" fmla="*/ 114300 h 181300"/>
              <a:gd name="connsiteX5" fmla="*/ 328612 w 733425"/>
              <a:gd name="connsiteY5" fmla="*/ 180975 h 181300"/>
              <a:gd name="connsiteX6" fmla="*/ 385762 w 733425"/>
              <a:gd name="connsiteY6" fmla="*/ 138112 h 181300"/>
              <a:gd name="connsiteX7" fmla="*/ 428625 w 733425"/>
              <a:gd name="connsiteY7" fmla="*/ 100012 h 181300"/>
              <a:gd name="connsiteX8" fmla="*/ 552450 w 733425"/>
              <a:gd name="connsiteY8" fmla="*/ 85725 h 181300"/>
              <a:gd name="connsiteX9" fmla="*/ 571500 w 733425"/>
              <a:gd name="connsiteY9" fmla="*/ 76200 h 181300"/>
              <a:gd name="connsiteX10" fmla="*/ 609600 w 733425"/>
              <a:gd name="connsiteY10" fmla="*/ 28575 h 181300"/>
              <a:gd name="connsiteX11" fmla="*/ 733425 w 733425"/>
              <a:gd name="connsiteY11" fmla="*/ 0 h 181300"/>
              <a:gd name="connsiteX0" fmla="*/ 0 w 609600"/>
              <a:gd name="connsiteY0" fmla="*/ 0 h 167013"/>
              <a:gd name="connsiteX1" fmla="*/ 100012 w 609600"/>
              <a:gd name="connsiteY1" fmla="*/ 4763 h 167013"/>
              <a:gd name="connsiteX2" fmla="*/ 171450 w 609600"/>
              <a:gd name="connsiteY2" fmla="*/ 52388 h 167013"/>
              <a:gd name="connsiteX3" fmla="*/ 190500 w 609600"/>
              <a:gd name="connsiteY3" fmla="*/ 95250 h 167013"/>
              <a:gd name="connsiteX4" fmla="*/ 271462 w 609600"/>
              <a:gd name="connsiteY4" fmla="*/ 100013 h 167013"/>
              <a:gd name="connsiteX5" fmla="*/ 328612 w 609600"/>
              <a:gd name="connsiteY5" fmla="*/ 166688 h 167013"/>
              <a:gd name="connsiteX6" fmla="*/ 385762 w 609600"/>
              <a:gd name="connsiteY6" fmla="*/ 123825 h 167013"/>
              <a:gd name="connsiteX7" fmla="*/ 428625 w 609600"/>
              <a:gd name="connsiteY7" fmla="*/ 85725 h 167013"/>
              <a:gd name="connsiteX8" fmla="*/ 552450 w 609600"/>
              <a:gd name="connsiteY8" fmla="*/ 71438 h 167013"/>
              <a:gd name="connsiteX9" fmla="*/ 571500 w 609600"/>
              <a:gd name="connsiteY9" fmla="*/ 61913 h 167013"/>
              <a:gd name="connsiteX10" fmla="*/ 609600 w 609600"/>
              <a:gd name="connsiteY10" fmla="*/ 14288 h 167013"/>
              <a:gd name="connsiteX0" fmla="*/ 0 w 571500"/>
              <a:gd name="connsiteY0" fmla="*/ 0 h 167013"/>
              <a:gd name="connsiteX1" fmla="*/ 100012 w 571500"/>
              <a:gd name="connsiteY1" fmla="*/ 4763 h 167013"/>
              <a:gd name="connsiteX2" fmla="*/ 171450 w 571500"/>
              <a:gd name="connsiteY2" fmla="*/ 52388 h 167013"/>
              <a:gd name="connsiteX3" fmla="*/ 190500 w 571500"/>
              <a:gd name="connsiteY3" fmla="*/ 95250 h 167013"/>
              <a:gd name="connsiteX4" fmla="*/ 271462 w 571500"/>
              <a:gd name="connsiteY4" fmla="*/ 100013 h 167013"/>
              <a:gd name="connsiteX5" fmla="*/ 328612 w 571500"/>
              <a:gd name="connsiteY5" fmla="*/ 166688 h 167013"/>
              <a:gd name="connsiteX6" fmla="*/ 385762 w 571500"/>
              <a:gd name="connsiteY6" fmla="*/ 123825 h 167013"/>
              <a:gd name="connsiteX7" fmla="*/ 428625 w 571500"/>
              <a:gd name="connsiteY7" fmla="*/ 85725 h 167013"/>
              <a:gd name="connsiteX8" fmla="*/ 552450 w 571500"/>
              <a:gd name="connsiteY8" fmla="*/ 71438 h 167013"/>
              <a:gd name="connsiteX9" fmla="*/ 571500 w 571500"/>
              <a:gd name="connsiteY9" fmla="*/ 61913 h 167013"/>
              <a:gd name="connsiteX0" fmla="*/ 0 w 552450"/>
              <a:gd name="connsiteY0" fmla="*/ 0 h 167013"/>
              <a:gd name="connsiteX1" fmla="*/ 100012 w 552450"/>
              <a:gd name="connsiteY1" fmla="*/ 4763 h 167013"/>
              <a:gd name="connsiteX2" fmla="*/ 171450 w 552450"/>
              <a:gd name="connsiteY2" fmla="*/ 52388 h 167013"/>
              <a:gd name="connsiteX3" fmla="*/ 190500 w 552450"/>
              <a:gd name="connsiteY3" fmla="*/ 95250 h 167013"/>
              <a:gd name="connsiteX4" fmla="*/ 271462 w 552450"/>
              <a:gd name="connsiteY4" fmla="*/ 100013 h 167013"/>
              <a:gd name="connsiteX5" fmla="*/ 328612 w 552450"/>
              <a:gd name="connsiteY5" fmla="*/ 166688 h 167013"/>
              <a:gd name="connsiteX6" fmla="*/ 385762 w 552450"/>
              <a:gd name="connsiteY6" fmla="*/ 123825 h 167013"/>
              <a:gd name="connsiteX7" fmla="*/ 428625 w 552450"/>
              <a:gd name="connsiteY7" fmla="*/ 85725 h 167013"/>
              <a:gd name="connsiteX8" fmla="*/ 552450 w 552450"/>
              <a:gd name="connsiteY8" fmla="*/ 71438 h 167013"/>
              <a:gd name="connsiteX0" fmla="*/ 0 w 428625"/>
              <a:gd name="connsiteY0" fmla="*/ 0 h 167013"/>
              <a:gd name="connsiteX1" fmla="*/ 100012 w 428625"/>
              <a:gd name="connsiteY1" fmla="*/ 4763 h 167013"/>
              <a:gd name="connsiteX2" fmla="*/ 171450 w 428625"/>
              <a:gd name="connsiteY2" fmla="*/ 52388 h 167013"/>
              <a:gd name="connsiteX3" fmla="*/ 190500 w 428625"/>
              <a:gd name="connsiteY3" fmla="*/ 95250 h 167013"/>
              <a:gd name="connsiteX4" fmla="*/ 271462 w 428625"/>
              <a:gd name="connsiteY4" fmla="*/ 100013 h 167013"/>
              <a:gd name="connsiteX5" fmla="*/ 328612 w 428625"/>
              <a:gd name="connsiteY5" fmla="*/ 166688 h 167013"/>
              <a:gd name="connsiteX6" fmla="*/ 385762 w 428625"/>
              <a:gd name="connsiteY6" fmla="*/ 123825 h 167013"/>
              <a:gd name="connsiteX7" fmla="*/ 428625 w 428625"/>
              <a:gd name="connsiteY7" fmla="*/ 85725 h 167013"/>
              <a:gd name="connsiteX0" fmla="*/ 0 w 385762"/>
              <a:gd name="connsiteY0" fmla="*/ 0 h 167013"/>
              <a:gd name="connsiteX1" fmla="*/ 100012 w 385762"/>
              <a:gd name="connsiteY1" fmla="*/ 4763 h 167013"/>
              <a:gd name="connsiteX2" fmla="*/ 171450 w 385762"/>
              <a:gd name="connsiteY2" fmla="*/ 52388 h 167013"/>
              <a:gd name="connsiteX3" fmla="*/ 190500 w 385762"/>
              <a:gd name="connsiteY3" fmla="*/ 95250 h 167013"/>
              <a:gd name="connsiteX4" fmla="*/ 271462 w 385762"/>
              <a:gd name="connsiteY4" fmla="*/ 100013 h 167013"/>
              <a:gd name="connsiteX5" fmla="*/ 328612 w 385762"/>
              <a:gd name="connsiteY5" fmla="*/ 166688 h 167013"/>
              <a:gd name="connsiteX6" fmla="*/ 385762 w 385762"/>
              <a:gd name="connsiteY6" fmla="*/ 123825 h 167013"/>
              <a:gd name="connsiteX0" fmla="*/ 0 w 328612"/>
              <a:gd name="connsiteY0" fmla="*/ 0 h 166688"/>
              <a:gd name="connsiteX1" fmla="*/ 100012 w 328612"/>
              <a:gd name="connsiteY1" fmla="*/ 4763 h 166688"/>
              <a:gd name="connsiteX2" fmla="*/ 171450 w 328612"/>
              <a:gd name="connsiteY2" fmla="*/ 52388 h 166688"/>
              <a:gd name="connsiteX3" fmla="*/ 190500 w 328612"/>
              <a:gd name="connsiteY3" fmla="*/ 95250 h 166688"/>
              <a:gd name="connsiteX4" fmla="*/ 271462 w 328612"/>
              <a:gd name="connsiteY4" fmla="*/ 100013 h 166688"/>
              <a:gd name="connsiteX5" fmla="*/ 328612 w 328612"/>
              <a:gd name="connsiteY5" fmla="*/ 166688 h 166688"/>
              <a:gd name="connsiteX0" fmla="*/ 0 w 271462"/>
              <a:gd name="connsiteY0" fmla="*/ 0 h 100013"/>
              <a:gd name="connsiteX1" fmla="*/ 100012 w 271462"/>
              <a:gd name="connsiteY1" fmla="*/ 4763 h 100013"/>
              <a:gd name="connsiteX2" fmla="*/ 171450 w 271462"/>
              <a:gd name="connsiteY2" fmla="*/ 52388 h 100013"/>
              <a:gd name="connsiteX3" fmla="*/ 190500 w 271462"/>
              <a:gd name="connsiteY3" fmla="*/ 95250 h 100013"/>
              <a:gd name="connsiteX4" fmla="*/ 271462 w 271462"/>
              <a:gd name="connsiteY4" fmla="*/ 100013 h 100013"/>
              <a:gd name="connsiteX0" fmla="*/ 0 w 190500"/>
              <a:gd name="connsiteY0" fmla="*/ 0 h 95250"/>
              <a:gd name="connsiteX1" fmla="*/ 100012 w 190500"/>
              <a:gd name="connsiteY1" fmla="*/ 4763 h 95250"/>
              <a:gd name="connsiteX2" fmla="*/ 171450 w 190500"/>
              <a:gd name="connsiteY2" fmla="*/ 52388 h 95250"/>
              <a:gd name="connsiteX3" fmla="*/ 190500 w 190500"/>
              <a:gd name="connsiteY3" fmla="*/ 95250 h 95250"/>
              <a:gd name="connsiteX0" fmla="*/ 0 w 171450"/>
              <a:gd name="connsiteY0" fmla="*/ 0 h 52388"/>
              <a:gd name="connsiteX1" fmla="*/ 100012 w 171450"/>
              <a:gd name="connsiteY1" fmla="*/ 4763 h 52388"/>
              <a:gd name="connsiteX2" fmla="*/ 171450 w 171450"/>
              <a:gd name="connsiteY2" fmla="*/ 52388 h 52388"/>
              <a:gd name="connsiteX0" fmla="*/ 0 w 100012"/>
              <a:gd name="connsiteY0" fmla="*/ 0 h 4763"/>
              <a:gd name="connsiteX1" fmla="*/ 100012 w 100012"/>
              <a:gd name="connsiteY1" fmla="*/ 4763 h 4763"/>
              <a:gd name="connsiteX0" fmla="*/ 0 w 38547"/>
              <a:gd name="connsiteY0" fmla="*/ 5010 h 10979"/>
              <a:gd name="connsiteX1" fmla="*/ 38547 w 38547"/>
              <a:gd name="connsiteY1" fmla="*/ 5134 h 10979"/>
              <a:gd name="connsiteX0" fmla="*/ 0 w 38547"/>
              <a:gd name="connsiteY0" fmla="*/ 0 h 9245"/>
              <a:gd name="connsiteX1" fmla="*/ 38547 w 38547"/>
              <a:gd name="connsiteY1" fmla="*/ 124 h 9245"/>
              <a:gd name="connsiteX0" fmla="*/ 0 w 10000"/>
              <a:gd name="connsiteY0" fmla="*/ 0 h 11375"/>
              <a:gd name="connsiteX1" fmla="*/ 10000 w 10000"/>
              <a:gd name="connsiteY1" fmla="*/ 134 h 11375"/>
              <a:gd name="connsiteX0" fmla="*/ 0 w 10179"/>
              <a:gd name="connsiteY0" fmla="*/ 0 h 13475"/>
              <a:gd name="connsiteX1" fmla="*/ 10179 w 10179"/>
              <a:gd name="connsiteY1" fmla="*/ 5476 h 13475"/>
              <a:gd name="connsiteX0" fmla="*/ 0 w 10179"/>
              <a:gd name="connsiteY0" fmla="*/ 0 h 8385"/>
              <a:gd name="connsiteX1" fmla="*/ 10179 w 10179"/>
              <a:gd name="connsiteY1" fmla="*/ 5476 h 8385"/>
              <a:gd name="connsiteX0" fmla="*/ 0 w 10059"/>
              <a:gd name="connsiteY0" fmla="*/ 18951 h 20444"/>
              <a:gd name="connsiteX1" fmla="*/ 10059 w 10059"/>
              <a:gd name="connsiteY1" fmla="*/ 0 h 20444"/>
              <a:gd name="connsiteX0" fmla="*/ 0 w 10059"/>
              <a:gd name="connsiteY0" fmla="*/ 0 h 5685"/>
              <a:gd name="connsiteX1" fmla="*/ 10059 w 10059"/>
              <a:gd name="connsiteY1" fmla="*/ 161 h 5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59" h="5685">
                <a:moveTo>
                  <a:pt x="0" y="0"/>
                </a:moveTo>
                <a:cubicBezTo>
                  <a:pt x="2401" y="6686"/>
                  <a:pt x="1058" y="8363"/>
                  <a:pt x="10059" y="161"/>
                </a:cubicBezTo>
              </a:path>
            </a:pathLst>
          </a:custGeom>
          <a:ln w="44450" cap="rnd">
            <a:solidFill>
              <a:srgbClr val="0000C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자유형 69"/>
          <p:cNvSpPr/>
          <p:nvPr/>
        </p:nvSpPr>
        <p:spPr>
          <a:xfrm>
            <a:off x="755576" y="1196752"/>
            <a:ext cx="408234" cy="1932"/>
          </a:xfrm>
          <a:custGeom>
            <a:avLst/>
            <a:gdLst>
              <a:gd name="connsiteX0" fmla="*/ 33403 w 914172"/>
              <a:gd name="connsiteY0" fmla="*/ 109538 h 671838"/>
              <a:gd name="connsiteX1" fmla="*/ 23878 w 914172"/>
              <a:gd name="connsiteY1" fmla="*/ 214313 h 671838"/>
              <a:gd name="connsiteX2" fmla="*/ 42928 w 914172"/>
              <a:gd name="connsiteY2" fmla="*/ 295275 h 671838"/>
              <a:gd name="connsiteX3" fmla="*/ 65 w 914172"/>
              <a:gd name="connsiteY3" fmla="*/ 395288 h 671838"/>
              <a:gd name="connsiteX4" fmla="*/ 33403 w 914172"/>
              <a:gd name="connsiteY4" fmla="*/ 452438 h 671838"/>
              <a:gd name="connsiteX5" fmla="*/ 42928 w 914172"/>
              <a:gd name="connsiteY5" fmla="*/ 504825 h 671838"/>
              <a:gd name="connsiteX6" fmla="*/ 142940 w 914172"/>
              <a:gd name="connsiteY6" fmla="*/ 509588 h 671838"/>
              <a:gd name="connsiteX7" fmla="*/ 214378 w 914172"/>
              <a:gd name="connsiteY7" fmla="*/ 557213 h 671838"/>
              <a:gd name="connsiteX8" fmla="*/ 233428 w 914172"/>
              <a:gd name="connsiteY8" fmla="*/ 600075 h 671838"/>
              <a:gd name="connsiteX9" fmla="*/ 314390 w 914172"/>
              <a:gd name="connsiteY9" fmla="*/ 604838 h 671838"/>
              <a:gd name="connsiteX10" fmla="*/ 371540 w 914172"/>
              <a:gd name="connsiteY10" fmla="*/ 671513 h 671838"/>
              <a:gd name="connsiteX11" fmla="*/ 428690 w 914172"/>
              <a:gd name="connsiteY11" fmla="*/ 628650 h 671838"/>
              <a:gd name="connsiteX12" fmla="*/ 471553 w 914172"/>
              <a:gd name="connsiteY12" fmla="*/ 590550 h 671838"/>
              <a:gd name="connsiteX13" fmla="*/ 595378 w 914172"/>
              <a:gd name="connsiteY13" fmla="*/ 576263 h 671838"/>
              <a:gd name="connsiteX14" fmla="*/ 614428 w 914172"/>
              <a:gd name="connsiteY14" fmla="*/ 566738 h 671838"/>
              <a:gd name="connsiteX15" fmla="*/ 652528 w 914172"/>
              <a:gd name="connsiteY15" fmla="*/ 519113 h 671838"/>
              <a:gd name="connsiteX16" fmla="*/ 776353 w 914172"/>
              <a:gd name="connsiteY16" fmla="*/ 490538 h 671838"/>
              <a:gd name="connsiteX17" fmla="*/ 833503 w 914172"/>
              <a:gd name="connsiteY17" fmla="*/ 428625 h 671838"/>
              <a:gd name="connsiteX18" fmla="*/ 876365 w 914172"/>
              <a:gd name="connsiteY18" fmla="*/ 361950 h 671838"/>
              <a:gd name="connsiteX19" fmla="*/ 909703 w 914172"/>
              <a:gd name="connsiteY19" fmla="*/ 328613 h 671838"/>
              <a:gd name="connsiteX20" fmla="*/ 909703 w 914172"/>
              <a:gd name="connsiteY20" fmla="*/ 257175 h 671838"/>
              <a:gd name="connsiteX21" fmla="*/ 871603 w 914172"/>
              <a:gd name="connsiteY21" fmla="*/ 204788 h 671838"/>
              <a:gd name="connsiteX22" fmla="*/ 900178 w 914172"/>
              <a:gd name="connsiteY22" fmla="*/ 142875 h 671838"/>
              <a:gd name="connsiteX23" fmla="*/ 871603 w 914172"/>
              <a:gd name="connsiteY23" fmla="*/ 71438 h 671838"/>
              <a:gd name="connsiteX24" fmla="*/ 847790 w 914172"/>
              <a:gd name="connsiteY24" fmla="*/ 0 h 671838"/>
              <a:gd name="connsiteX0" fmla="*/ 38166 w 914172"/>
              <a:gd name="connsiteY0" fmla="*/ 66676 h 671838"/>
              <a:gd name="connsiteX1" fmla="*/ 23878 w 914172"/>
              <a:gd name="connsiteY1" fmla="*/ 214313 h 671838"/>
              <a:gd name="connsiteX2" fmla="*/ 42928 w 914172"/>
              <a:gd name="connsiteY2" fmla="*/ 295275 h 671838"/>
              <a:gd name="connsiteX3" fmla="*/ 65 w 914172"/>
              <a:gd name="connsiteY3" fmla="*/ 395288 h 671838"/>
              <a:gd name="connsiteX4" fmla="*/ 33403 w 914172"/>
              <a:gd name="connsiteY4" fmla="*/ 452438 h 671838"/>
              <a:gd name="connsiteX5" fmla="*/ 42928 w 914172"/>
              <a:gd name="connsiteY5" fmla="*/ 504825 h 671838"/>
              <a:gd name="connsiteX6" fmla="*/ 142940 w 914172"/>
              <a:gd name="connsiteY6" fmla="*/ 509588 h 671838"/>
              <a:gd name="connsiteX7" fmla="*/ 214378 w 914172"/>
              <a:gd name="connsiteY7" fmla="*/ 557213 h 671838"/>
              <a:gd name="connsiteX8" fmla="*/ 233428 w 914172"/>
              <a:gd name="connsiteY8" fmla="*/ 600075 h 671838"/>
              <a:gd name="connsiteX9" fmla="*/ 314390 w 914172"/>
              <a:gd name="connsiteY9" fmla="*/ 604838 h 671838"/>
              <a:gd name="connsiteX10" fmla="*/ 371540 w 914172"/>
              <a:gd name="connsiteY10" fmla="*/ 671513 h 671838"/>
              <a:gd name="connsiteX11" fmla="*/ 428690 w 914172"/>
              <a:gd name="connsiteY11" fmla="*/ 628650 h 671838"/>
              <a:gd name="connsiteX12" fmla="*/ 471553 w 914172"/>
              <a:gd name="connsiteY12" fmla="*/ 590550 h 671838"/>
              <a:gd name="connsiteX13" fmla="*/ 595378 w 914172"/>
              <a:gd name="connsiteY13" fmla="*/ 576263 h 671838"/>
              <a:gd name="connsiteX14" fmla="*/ 614428 w 914172"/>
              <a:gd name="connsiteY14" fmla="*/ 566738 h 671838"/>
              <a:gd name="connsiteX15" fmla="*/ 652528 w 914172"/>
              <a:gd name="connsiteY15" fmla="*/ 519113 h 671838"/>
              <a:gd name="connsiteX16" fmla="*/ 776353 w 914172"/>
              <a:gd name="connsiteY16" fmla="*/ 490538 h 671838"/>
              <a:gd name="connsiteX17" fmla="*/ 833503 w 914172"/>
              <a:gd name="connsiteY17" fmla="*/ 428625 h 671838"/>
              <a:gd name="connsiteX18" fmla="*/ 876365 w 914172"/>
              <a:gd name="connsiteY18" fmla="*/ 361950 h 671838"/>
              <a:gd name="connsiteX19" fmla="*/ 909703 w 914172"/>
              <a:gd name="connsiteY19" fmla="*/ 328613 h 671838"/>
              <a:gd name="connsiteX20" fmla="*/ 909703 w 914172"/>
              <a:gd name="connsiteY20" fmla="*/ 257175 h 671838"/>
              <a:gd name="connsiteX21" fmla="*/ 871603 w 914172"/>
              <a:gd name="connsiteY21" fmla="*/ 204788 h 671838"/>
              <a:gd name="connsiteX22" fmla="*/ 900178 w 914172"/>
              <a:gd name="connsiteY22" fmla="*/ 142875 h 671838"/>
              <a:gd name="connsiteX23" fmla="*/ 871603 w 914172"/>
              <a:gd name="connsiteY23" fmla="*/ 71438 h 671838"/>
              <a:gd name="connsiteX24" fmla="*/ 847790 w 914172"/>
              <a:gd name="connsiteY24" fmla="*/ 0 h 671838"/>
              <a:gd name="connsiteX0" fmla="*/ 35862 w 914172"/>
              <a:gd name="connsiteY0" fmla="*/ 83142 h 671838"/>
              <a:gd name="connsiteX1" fmla="*/ 23878 w 914172"/>
              <a:gd name="connsiteY1" fmla="*/ 214313 h 671838"/>
              <a:gd name="connsiteX2" fmla="*/ 42928 w 914172"/>
              <a:gd name="connsiteY2" fmla="*/ 295275 h 671838"/>
              <a:gd name="connsiteX3" fmla="*/ 65 w 914172"/>
              <a:gd name="connsiteY3" fmla="*/ 395288 h 671838"/>
              <a:gd name="connsiteX4" fmla="*/ 33403 w 914172"/>
              <a:gd name="connsiteY4" fmla="*/ 452438 h 671838"/>
              <a:gd name="connsiteX5" fmla="*/ 42928 w 914172"/>
              <a:gd name="connsiteY5" fmla="*/ 504825 h 671838"/>
              <a:gd name="connsiteX6" fmla="*/ 142940 w 914172"/>
              <a:gd name="connsiteY6" fmla="*/ 509588 h 671838"/>
              <a:gd name="connsiteX7" fmla="*/ 214378 w 914172"/>
              <a:gd name="connsiteY7" fmla="*/ 557213 h 671838"/>
              <a:gd name="connsiteX8" fmla="*/ 233428 w 914172"/>
              <a:gd name="connsiteY8" fmla="*/ 600075 h 671838"/>
              <a:gd name="connsiteX9" fmla="*/ 314390 w 914172"/>
              <a:gd name="connsiteY9" fmla="*/ 604838 h 671838"/>
              <a:gd name="connsiteX10" fmla="*/ 371540 w 914172"/>
              <a:gd name="connsiteY10" fmla="*/ 671513 h 671838"/>
              <a:gd name="connsiteX11" fmla="*/ 428690 w 914172"/>
              <a:gd name="connsiteY11" fmla="*/ 628650 h 671838"/>
              <a:gd name="connsiteX12" fmla="*/ 471553 w 914172"/>
              <a:gd name="connsiteY12" fmla="*/ 590550 h 671838"/>
              <a:gd name="connsiteX13" fmla="*/ 595378 w 914172"/>
              <a:gd name="connsiteY13" fmla="*/ 576263 h 671838"/>
              <a:gd name="connsiteX14" fmla="*/ 614428 w 914172"/>
              <a:gd name="connsiteY14" fmla="*/ 566738 h 671838"/>
              <a:gd name="connsiteX15" fmla="*/ 652528 w 914172"/>
              <a:gd name="connsiteY15" fmla="*/ 519113 h 671838"/>
              <a:gd name="connsiteX16" fmla="*/ 776353 w 914172"/>
              <a:gd name="connsiteY16" fmla="*/ 490538 h 671838"/>
              <a:gd name="connsiteX17" fmla="*/ 833503 w 914172"/>
              <a:gd name="connsiteY17" fmla="*/ 428625 h 671838"/>
              <a:gd name="connsiteX18" fmla="*/ 876365 w 914172"/>
              <a:gd name="connsiteY18" fmla="*/ 361950 h 671838"/>
              <a:gd name="connsiteX19" fmla="*/ 909703 w 914172"/>
              <a:gd name="connsiteY19" fmla="*/ 328613 h 671838"/>
              <a:gd name="connsiteX20" fmla="*/ 909703 w 914172"/>
              <a:gd name="connsiteY20" fmla="*/ 257175 h 671838"/>
              <a:gd name="connsiteX21" fmla="*/ 871603 w 914172"/>
              <a:gd name="connsiteY21" fmla="*/ 204788 h 671838"/>
              <a:gd name="connsiteX22" fmla="*/ 900178 w 914172"/>
              <a:gd name="connsiteY22" fmla="*/ 142875 h 671838"/>
              <a:gd name="connsiteX23" fmla="*/ 871603 w 914172"/>
              <a:gd name="connsiteY23" fmla="*/ 71438 h 671838"/>
              <a:gd name="connsiteX24" fmla="*/ 847790 w 914172"/>
              <a:gd name="connsiteY24" fmla="*/ 0 h 671838"/>
              <a:gd name="connsiteX0" fmla="*/ 23878 w 914172"/>
              <a:gd name="connsiteY0" fmla="*/ 214313 h 671838"/>
              <a:gd name="connsiteX1" fmla="*/ 42928 w 914172"/>
              <a:gd name="connsiteY1" fmla="*/ 295275 h 671838"/>
              <a:gd name="connsiteX2" fmla="*/ 65 w 914172"/>
              <a:gd name="connsiteY2" fmla="*/ 395288 h 671838"/>
              <a:gd name="connsiteX3" fmla="*/ 33403 w 914172"/>
              <a:gd name="connsiteY3" fmla="*/ 452438 h 671838"/>
              <a:gd name="connsiteX4" fmla="*/ 42928 w 914172"/>
              <a:gd name="connsiteY4" fmla="*/ 504825 h 671838"/>
              <a:gd name="connsiteX5" fmla="*/ 142940 w 914172"/>
              <a:gd name="connsiteY5" fmla="*/ 509588 h 671838"/>
              <a:gd name="connsiteX6" fmla="*/ 214378 w 914172"/>
              <a:gd name="connsiteY6" fmla="*/ 557213 h 671838"/>
              <a:gd name="connsiteX7" fmla="*/ 233428 w 914172"/>
              <a:gd name="connsiteY7" fmla="*/ 600075 h 671838"/>
              <a:gd name="connsiteX8" fmla="*/ 314390 w 914172"/>
              <a:gd name="connsiteY8" fmla="*/ 604838 h 671838"/>
              <a:gd name="connsiteX9" fmla="*/ 371540 w 914172"/>
              <a:gd name="connsiteY9" fmla="*/ 671513 h 671838"/>
              <a:gd name="connsiteX10" fmla="*/ 428690 w 914172"/>
              <a:gd name="connsiteY10" fmla="*/ 628650 h 671838"/>
              <a:gd name="connsiteX11" fmla="*/ 471553 w 914172"/>
              <a:gd name="connsiteY11" fmla="*/ 590550 h 671838"/>
              <a:gd name="connsiteX12" fmla="*/ 595378 w 914172"/>
              <a:gd name="connsiteY12" fmla="*/ 576263 h 671838"/>
              <a:gd name="connsiteX13" fmla="*/ 614428 w 914172"/>
              <a:gd name="connsiteY13" fmla="*/ 566738 h 671838"/>
              <a:gd name="connsiteX14" fmla="*/ 652528 w 914172"/>
              <a:gd name="connsiteY14" fmla="*/ 519113 h 671838"/>
              <a:gd name="connsiteX15" fmla="*/ 776353 w 914172"/>
              <a:gd name="connsiteY15" fmla="*/ 490538 h 671838"/>
              <a:gd name="connsiteX16" fmla="*/ 833503 w 914172"/>
              <a:gd name="connsiteY16" fmla="*/ 428625 h 671838"/>
              <a:gd name="connsiteX17" fmla="*/ 876365 w 914172"/>
              <a:gd name="connsiteY17" fmla="*/ 361950 h 671838"/>
              <a:gd name="connsiteX18" fmla="*/ 909703 w 914172"/>
              <a:gd name="connsiteY18" fmla="*/ 328613 h 671838"/>
              <a:gd name="connsiteX19" fmla="*/ 909703 w 914172"/>
              <a:gd name="connsiteY19" fmla="*/ 257175 h 671838"/>
              <a:gd name="connsiteX20" fmla="*/ 871603 w 914172"/>
              <a:gd name="connsiteY20" fmla="*/ 204788 h 671838"/>
              <a:gd name="connsiteX21" fmla="*/ 900178 w 914172"/>
              <a:gd name="connsiteY21" fmla="*/ 142875 h 671838"/>
              <a:gd name="connsiteX22" fmla="*/ 871603 w 914172"/>
              <a:gd name="connsiteY22" fmla="*/ 71438 h 671838"/>
              <a:gd name="connsiteX23" fmla="*/ 847790 w 914172"/>
              <a:gd name="connsiteY23" fmla="*/ 0 h 671838"/>
              <a:gd name="connsiteX0" fmla="*/ 42928 w 914172"/>
              <a:gd name="connsiteY0" fmla="*/ 295275 h 671838"/>
              <a:gd name="connsiteX1" fmla="*/ 65 w 914172"/>
              <a:gd name="connsiteY1" fmla="*/ 395288 h 671838"/>
              <a:gd name="connsiteX2" fmla="*/ 33403 w 914172"/>
              <a:gd name="connsiteY2" fmla="*/ 452438 h 671838"/>
              <a:gd name="connsiteX3" fmla="*/ 42928 w 914172"/>
              <a:gd name="connsiteY3" fmla="*/ 504825 h 671838"/>
              <a:gd name="connsiteX4" fmla="*/ 142940 w 914172"/>
              <a:gd name="connsiteY4" fmla="*/ 509588 h 671838"/>
              <a:gd name="connsiteX5" fmla="*/ 214378 w 914172"/>
              <a:gd name="connsiteY5" fmla="*/ 557213 h 671838"/>
              <a:gd name="connsiteX6" fmla="*/ 233428 w 914172"/>
              <a:gd name="connsiteY6" fmla="*/ 600075 h 671838"/>
              <a:gd name="connsiteX7" fmla="*/ 314390 w 914172"/>
              <a:gd name="connsiteY7" fmla="*/ 604838 h 671838"/>
              <a:gd name="connsiteX8" fmla="*/ 371540 w 914172"/>
              <a:gd name="connsiteY8" fmla="*/ 671513 h 671838"/>
              <a:gd name="connsiteX9" fmla="*/ 428690 w 914172"/>
              <a:gd name="connsiteY9" fmla="*/ 628650 h 671838"/>
              <a:gd name="connsiteX10" fmla="*/ 471553 w 914172"/>
              <a:gd name="connsiteY10" fmla="*/ 590550 h 671838"/>
              <a:gd name="connsiteX11" fmla="*/ 595378 w 914172"/>
              <a:gd name="connsiteY11" fmla="*/ 576263 h 671838"/>
              <a:gd name="connsiteX12" fmla="*/ 614428 w 914172"/>
              <a:gd name="connsiteY12" fmla="*/ 566738 h 671838"/>
              <a:gd name="connsiteX13" fmla="*/ 652528 w 914172"/>
              <a:gd name="connsiteY13" fmla="*/ 519113 h 671838"/>
              <a:gd name="connsiteX14" fmla="*/ 776353 w 914172"/>
              <a:gd name="connsiteY14" fmla="*/ 490538 h 671838"/>
              <a:gd name="connsiteX15" fmla="*/ 833503 w 914172"/>
              <a:gd name="connsiteY15" fmla="*/ 428625 h 671838"/>
              <a:gd name="connsiteX16" fmla="*/ 876365 w 914172"/>
              <a:gd name="connsiteY16" fmla="*/ 361950 h 671838"/>
              <a:gd name="connsiteX17" fmla="*/ 909703 w 914172"/>
              <a:gd name="connsiteY17" fmla="*/ 328613 h 671838"/>
              <a:gd name="connsiteX18" fmla="*/ 909703 w 914172"/>
              <a:gd name="connsiteY18" fmla="*/ 257175 h 671838"/>
              <a:gd name="connsiteX19" fmla="*/ 871603 w 914172"/>
              <a:gd name="connsiteY19" fmla="*/ 204788 h 671838"/>
              <a:gd name="connsiteX20" fmla="*/ 900178 w 914172"/>
              <a:gd name="connsiteY20" fmla="*/ 142875 h 671838"/>
              <a:gd name="connsiteX21" fmla="*/ 871603 w 914172"/>
              <a:gd name="connsiteY21" fmla="*/ 71438 h 671838"/>
              <a:gd name="connsiteX22" fmla="*/ 847790 w 914172"/>
              <a:gd name="connsiteY22" fmla="*/ 0 h 671838"/>
              <a:gd name="connsiteX0" fmla="*/ 65 w 914172"/>
              <a:gd name="connsiteY0" fmla="*/ 395288 h 671838"/>
              <a:gd name="connsiteX1" fmla="*/ 33403 w 914172"/>
              <a:gd name="connsiteY1" fmla="*/ 452438 h 671838"/>
              <a:gd name="connsiteX2" fmla="*/ 42928 w 914172"/>
              <a:gd name="connsiteY2" fmla="*/ 504825 h 671838"/>
              <a:gd name="connsiteX3" fmla="*/ 142940 w 914172"/>
              <a:gd name="connsiteY3" fmla="*/ 509588 h 671838"/>
              <a:gd name="connsiteX4" fmla="*/ 214378 w 914172"/>
              <a:gd name="connsiteY4" fmla="*/ 557213 h 671838"/>
              <a:gd name="connsiteX5" fmla="*/ 233428 w 914172"/>
              <a:gd name="connsiteY5" fmla="*/ 600075 h 671838"/>
              <a:gd name="connsiteX6" fmla="*/ 314390 w 914172"/>
              <a:gd name="connsiteY6" fmla="*/ 604838 h 671838"/>
              <a:gd name="connsiteX7" fmla="*/ 371540 w 914172"/>
              <a:gd name="connsiteY7" fmla="*/ 671513 h 671838"/>
              <a:gd name="connsiteX8" fmla="*/ 428690 w 914172"/>
              <a:gd name="connsiteY8" fmla="*/ 628650 h 671838"/>
              <a:gd name="connsiteX9" fmla="*/ 471553 w 914172"/>
              <a:gd name="connsiteY9" fmla="*/ 590550 h 671838"/>
              <a:gd name="connsiteX10" fmla="*/ 595378 w 914172"/>
              <a:gd name="connsiteY10" fmla="*/ 576263 h 671838"/>
              <a:gd name="connsiteX11" fmla="*/ 614428 w 914172"/>
              <a:gd name="connsiteY11" fmla="*/ 566738 h 671838"/>
              <a:gd name="connsiteX12" fmla="*/ 652528 w 914172"/>
              <a:gd name="connsiteY12" fmla="*/ 519113 h 671838"/>
              <a:gd name="connsiteX13" fmla="*/ 776353 w 914172"/>
              <a:gd name="connsiteY13" fmla="*/ 490538 h 671838"/>
              <a:gd name="connsiteX14" fmla="*/ 833503 w 914172"/>
              <a:gd name="connsiteY14" fmla="*/ 428625 h 671838"/>
              <a:gd name="connsiteX15" fmla="*/ 876365 w 914172"/>
              <a:gd name="connsiteY15" fmla="*/ 361950 h 671838"/>
              <a:gd name="connsiteX16" fmla="*/ 909703 w 914172"/>
              <a:gd name="connsiteY16" fmla="*/ 328613 h 671838"/>
              <a:gd name="connsiteX17" fmla="*/ 909703 w 914172"/>
              <a:gd name="connsiteY17" fmla="*/ 257175 h 671838"/>
              <a:gd name="connsiteX18" fmla="*/ 871603 w 914172"/>
              <a:gd name="connsiteY18" fmla="*/ 204788 h 671838"/>
              <a:gd name="connsiteX19" fmla="*/ 900178 w 914172"/>
              <a:gd name="connsiteY19" fmla="*/ 142875 h 671838"/>
              <a:gd name="connsiteX20" fmla="*/ 871603 w 914172"/>
              <a:gd name="connsiteY20" fmla="*/ 71438 h 671838"/>
              <a:gd name="connsiteX21" fmla="*/ 847790 w 914172"/>
              <a:gd name="connsiteY21" fmla="*/ 0 h 671838"/>
              <a:gd name="connsiteX0" fmla="*/ 0 w 880769"/>
              <a:gd name="connsiteY0" fmla="*/ 452438 h 671838"/>
              <a:gd name="connsiteX1" fmla="*/ 9525 w 880769"/>
              <a:gd name="connsiteY1" fmla="*/ 504825 h 671838"/>
              <a:gd name="connsiteX2" fmla="*/ 109537 w 880769"/>
              <a:gd name="connsiteY2" fmla="*/ 509588 h 671838"/>
              <a:gd name="connsiteX3" fmla="*/ 180975 w 880769"/>
              <a:gd name="connsiteY3" fmla="*/ 557213 h 671838"/>
              <a:gd name="connsiteX4" fmla="*/ 200025 w 880769"/>
              <a:gd name="connsiteY4" fmla="*/ 600075 h 671838"/>
              <a:gd name="connsiteX5" fmla="*/ 280987 w 880769"/>
              <a:gd name="connsiteY5" fmla="*/ 604838 h 671838"/>
              <a:gd name="connsiteX6" fmla="*/ 338137 w 880769"/>
              <a:gd name="connsiteY6" fmla="*/ 671513 h 671838"/>
              <a:gd name="connsiteX7" fmla="*/ 395287 w 880769"/>
              <a:gd name="connsiteY7" fmla="*/ 628650 h 671838"/>
              <a:gd name="connsiteX8" fmla="*/ 438150 w 880769"/>
              <a:gd name="connsiteY8" fmla="*/ 590550 h 671838"/>
              <a:gd name="connsiteX9" fmla="*/ 561975 w 880769"/>
              <a:gd name="connsiteY9" fmla="*/ 576263 h 671838"/>
              <a:gd name="connsiteX10" fmla="*/ 581025 w 880769"/>
              <a:gd name="connsiteY10" fmla="*/ 566738 h 671838"/>
              <a:gd name="connsiteX11" fmla="*/ 619125 w 880769"/>
              <a:gd name="connsiteY11" fmla="*/ 519113 h 671838"/>
              <a:gd name="connsiteX12" fmla="*/ 742950 w 880769"/>
              <a:gd name="connsiteY12" fmla="*/ 490538 h 671838"/>
              <a:gd name="connsiteX13" fmla="*/ 800100 w 880769"/>
              <a:gd name="connsiteY13" fmla="*/ 428625 h 671838"/>
              <a:gd name="connsiteX14" fmla="*/ 842962 w 880769"/>
              <a:gd name="connsiteY14" fmla="*/ 361950 h 671838"/>
              <a:gd name="connsiteX15" fmla="*/ 876300 w 880769"/>
              <a:gd name="connsiteY15" fmla="*/ 328613 h 671838"/>
              <a:gd name="connsiteX16" fmla="*/ 876300 w 880769"/>
              <a:gd name="connsiteY16" fmla="*/ 257175 h 671838"/>
              <a:gd name="connsiteX17" fmla="*/ 838200 w 880769"/>
              <a:gd name="connsiteY17" fmla="*/ 204788 h 671838"/>
              <a:gd name="connsiteX18" fmla="*/ 866775 w 880769"/>
              <a:gd name="connsiteY18" fmla="*/ 142875 h 671838"/>
              <a:gd name="connsiteX19" fmla="*/ 838200 w 880769"/>
              <a:gd name="connsiteY19" fmla="*/ 71438 h 671838"/>
              <a:gd name="connsiteX20" fmla="*/ 814387 w 880769"/>
              <a:gd name="connsiteY20" fmla="*/ 0 h 671838"/>
              <a:gd name="connsiteX0" fmla="*/ 0 w 871244"/>
              <a:gd name="connsiteY0" fmla="*/ 504825 h 671838"/>
              <a:gd name="connsiteX1" fmla="*/ 100012 w 871244"/>
              <a:gd name="connsiteY1" fmla="*/ 509588 h 671838"/>
              <a:gd name="connsiteX2" fmla="*/ 171450 w 871244"/>
              <a:gd name="connsiteY2" fmla="*/ 557213 h 671838"/>
              <a:gd name="connsiteX3" fmla="*/ 190500 w 871244"/>
              <a:gd name="connsiteY3" fmla="*/ 600075 h 671838"/>
              <a:gd name="connsiteX4" fmla="*/ 271462 w 871244"/>
              <a:gd name="connsiteY4" fmla="*/ 604838 h 671838"/>
              <a:gd name="connsiteX5" fmla="*/ 328612 w 871244"/>
              <a:gd name="connsiteY5" fmla="*/ 671513 h 671838"/>
              <a:gd name="connsiteX6" fmla="*/ 385762 w 871244"/>
              <a:gd name="connsiteY6" fmla="*/ 628650 h 671838"/>
              <a:gd name="connsiteX7" fmla="*/ 428625 w 871244"/>
              <a:gd name="connsiteY7" fmla="*/ 590550 h 671838"/>
              <a:gd name="connsiteX8" fmla="*/ 552450 w 871244"/>
              <a:gd name="connsiteY8" fmla="*/ 576263 h 671838"/>
              <a:gd name="connsiteX9" fmla="*/ 571500 w 871244"/>
              <a:gd name="connsiteY9" fmla="*/ 566738 h 671838"/>
              <a:gd name="connsiteX10" fmla="*/ 609600 w 871244"/>
              <a:gd name="connsiteY10" fmla="*/ 519113 h 671838"/>
              <a:gd name="connsiteX11" fmla="*/ 733425 w 871244"/>
              <a:gd name="connsiteY11" fmla="*/ 490538 h 671838"/>
              <a:gd name="connsiteX12" fmla="*/ 790575 w 871244"/>
              <a:gd name="connsiteY12" fmla="*/ 428625 h 671838"/>
              <a:gd name="connsiteX13" fmla="*/ 833437 w 871244"/>
              <a:gd name="connsiteY13" fmla="*/ 361950 h 671838"/>
              <a:gd name="connsiteX14" fmla="*/ 866775 w 871244"/>
              <a:gd name="connsiteY14" fmla="*/ 328613 h 671838"/>
              <a:gd name="connsiteX15" fmla="*/ 866775 w 871244"/>
              <a:gd name="connsiteY15" fmla="*/ 257175 h 671838"/>
              <a:gd name="connsiteX16" fmla="*/ 828675 w 871244"/>
              <a:gd name="connsiteY16" fmla="*/ 204788 h 671838"/>
              <a:gd name="connsiteX17" fmla="*/ 857250 w 871244"/>
              <a:gd name="connsiteY17" fmla="*/ 142875 h 671838"/>
              <a:gd name="connsiteX18" fmla="*/ 828675 w 871244"/>
              <a:gd name="connsiteY18" fmla="*/ 71438 h 671838"/>
              <a:gd name="connsiteX19" fmla="*/ 804862 w 871244"/>
              <a:gd name="connsiteY19" fmla="*/ 0 h 671838"/>
              <a:gd name="connsiteX0" fmla="*/ 0 w 871244"/>
              <a:gd name="connsiteY0" fmla="*/ 433387 h 600400"/>
              <a:gd name="connsiteX1" fmla="*/ 100012 w 871244"/>
              <a:gd name="connsiteY1" fmla="*/ 438150 h 600400"/>
              <a:gd name="connsiteX2" fmla="*/ 171450 w 871244"/>
              <a:gd name="connsiteY2" fmla="*/ 485775 h 600400"/>
              <a:gd name="connsiteX3" fmla="*/ 190500 w 871244"/>
              <a:gd name="connsiteY3" fmla="*/ 528637 h 600400"/>
              <a:gd name="connsiteX4" fmla="*/ 271462 w 871244"/>
              <a:gd name="connsiteY4" fmla="*/ 533400 h 600400"/>
              <a:gd name="connsiteX5" fmla="*/ 328612 w 871244"/>
              <a:gd name="connsiteY5" fmla="*/ 600075 h 600400"/>
              <a:gd name="connsiteX6" fmla="*/ 385762 w 871244"/>
              <a:gd name="connsiteY6" fmla="*/ 557212 h 600400"/>
              <a:gd name="connsiteX7" fmla="*/ 428625 w 871244"/>
              <a:gd name="connsiteY7" fmla="*/ 519112 h 600400"/>
              <a:gd name="connsiteX8" fmla="*/ 552450 w 871244"/>
              <a:gd name="connsiteY8" fmla="*/ 504825 h 600400"/>
              <a:gd name="connsiteX9" fmla="*/ 571500 w 871244"/>
              <a:gd name="connsiteY9" fmla="*/ 495300 h 600400"/>
              <a:gd name="connsiteX10" fmla="*/ 609600 w 871244"/>
              <a:gd name="connsiteY10" fmla="*/ 447675 h 600400"/>
              <a:gd name="connsiteX11" fmla="*/ 733425 w 871244"/>
              <a:gd name="connsiteY11" fmla="*/ 419100 h 600400"/>
              <a:gd name="connsiteX12" fmla="*/ 790575 w 871244"/>
              <a:gd name="connsiteY12" fmla="*/ 357187 h 600400"/>
              <a:gd name="connsiteX13" fmla="*/ 833437 w 871244"/>
              <a:gd name="connsiteY13" fmla="*/ 290512 h 600400"/>
              <a:gd name="connsiteX14" fmla="*/ 866775 w 871244"/>
              <a:gd name="connsiteY14" fmla="*/ 257175 h 600400"/>
              <a:gd name="connsiteX15" fmla="*/ 866775 w 871244"/>
              <a:gd name="connsiteY15" fmla="*/ 185737 h 600400"/>
              <a:gd name="connsiteX16" fmla="*/ 828675 w 871244"/>
              <a:gd name="connsiteY16" fmla="*/ 133350 h 600400"/>
              <a:gd name="connsiteX17" fmla="*/ 857250 w 871244"/>
              <a:gd name="connsiteY17" fmla="*/ 71437 h 600400"/>
              <a:gd name="connsiteX18" fmla="*/ 828675 w 871244"/>
              <a:gd name="connsiteY18" fmla="*/ 0 h 600400"/>
              <a:gd name="connsiteX0" fmla="*/ 0 w 871244"/>
              <a:gd name="connsiteY0" fmla="*/ 361950 h 528963"/>
              <a:gd name="connsiteX1" fmla="*/ 100012 w 871244"/>
              <a:gd name="connsiteY1" fmla="*/ 366713 h 528963"/>
              <a:gd name="connsiteX2" fmla="*/ 171450 w 871244"/>
              <a:gd name="connsiteY2" fmla="*/ 414338 h 528963"/>
              <a:gd name="connsiteX3" fmla="*/ 190500 w 871244"/>
              <a:gd name="connsiteY3" fmla="*/ 457200 h 528963"/>
              <a:gd name="connsiteX4" fmla="*/ 271462 w 871244"/>
              <a:gd name="connsiteY4" fmla="*/ 461963 h 528963"/>
              <a:gd name="connsiteX5" fmla="*/ 328612 w 871244"/>
              <a:gd name="connsiteY5" fmla="*/ 528638 h 528963"/>
              <a:gd name="connsiteX6" fmla="*/ 385762 w 871244"/>
              <a:gd name="connsiteY6" fmla="*/ 485775 h 528963"/>
              <a:gd name="connsiteX7" fmla="*/ 428625 w 871244"/>
              <a:gd name="connsiteY7" fmla="*/ 447675 h 528963"/>
              <a:gd name="connsiteX8" fmla="*/ 552450 w 871244"/>
              <a:gd name="connsiteY8" fmla="*/ 433388 h 528963"/>
              <a:gd name="connsiteX9" fmla="*/ 571500 w 871244"/>
              <a:gd name="connsiteY9" fmla="*/ 423863 h 528963"/>
              <a:gd name="connsiteX10" fmla="*/ 609600 w 871244"/>
              <a:gd name="connsiteY10" fmla="*/ 376238 h 528963"/>
              <a:gd name="connsiteX11" fmla="*/ 733425 w 871244"/>
              <a:gd name="connsiteY11" fmla="*/ 347663 h 528963"/>
              <a:gd name="connsiteX12" fmla="*/ 790575 w 871244"/>
              <a:gd name="connsiteY12" fmla="*/ 285750 h 528963"/>
              <a:gd name="connsiteX13" fmla="*/ 833437 w 871244"/>
              <a:gd name="connsiteY13" fmla="*/ 219075 h 528963"/>
              <a:gd name="connsiteX14" fmla="*/ 866775 w 871244"/>
              <a:gd name="connsiteY14" fmla="*/ 185738 h 528963"/>
              <a:gd name="connsiteX15" fmla="*/ 866775 w 871244"/>
              <a:gd name="connsiteY15" fmla="*/ 114300 h 528963"/>
              <a:gd name="connsiteX16" fmla="*/ 828675 w 871244"/>
              <a:gd name="connsiteY16" fmla="*/ 61913 h 528963"/>
              <a:gd name="connsiteX17" fmla="*/ 857250 w 871244"/>
              <a:gd name="connsiteY17" fmla="*/ 0 h 528963"/>
              <a:gd name="connsiteX0" fmla="*/ 0 w 871244"/>
              <a:gd name="connsiteY0" fmla="*/ 300037 h 467050"/>
              <a:gd name="connsiteX1" fmla="*/ 100012 w 871244"/>
              <a:gd name="connsiteY1" fmla="*/ 304800 h 467050"/>
              <a:gd name="connsiteX2" fmla="*/ 171450 w 871244"/>
              <a:gd name="connsiteY2" fmla="*/ 352425 h 467050"/>
              <a:gd name="connsiteX3" fmla="*/ 190500 w 871244"/>
              <a:gd name="connsiteY3" fmla="*/ 395287 h 467050"/>
              <a:gd name="connsiteX4" fmla="*/ 271462 w 871244"/>
              <a:gd name="connsiteY4" fmla="*/ 400050 h 467050"/>
              <a:gd name="connsiteX5" fmla="*/ 328612 w 871244"/>
              <a:gd name="connsiteY5" fmla="*/ 466725 h 467050"/>
              <a:gd name="connsiteX6" fmla="*/ 385762 w 871244"/>
              <a:gd name="connsiteY6" fmla="*/ 423862 h 467050"/>
              <a:gd name="connsiteX7" fmla="*/ 428625 w 871244"/>
              <a:gd name="connsiteY7" fmla="*/ 385762 h 467050"/>
              <a:gd name="connsiteX8" fmla="*/ 552450 w 871244"/>
              <a:gd name="connsiteY8" fmla="*/ 371475 h 467050"/>
              <a:gd name="connsiteX9" fmla="*/ 571500 w 871244"/>
              <a:gd name="connsiteY9" fmla="*/ 361950 h 467050"/>
              <a:gd name="connsiteX10" fmla="*/ 609600 w 871244"/>
              <a:gd name="connsiteY10" fmla="*/ 314325 h 467050"/>
              <a:gd name="connsiteX11" fmla="*/ 733425 w 871244"/>
              <a:gd name="connsiteY11" fmla="*/ 285750 h 467050"/>
              <a:gd name="connsiteX12" fmla="*/ 790575 w 871244"/>
              <a:gd name="connsiteY12" fmla="*/ 223837 h 467050"/>
              <a:gd name="connsiteX13" fmla="*/ 833437 w 871244"/>
              <a:gd name="connsiteY13" fmla="*/ 157162 h 467050"/>
              <a:gd name="connsiteX14" fmla="*/ 866775 w 871244"/>
              <a:gd name="connsiteY14" fmla="*/ 123825 h 467050"/>
              <a:gd name="connsiteX15" fmla="*/ 866775 w 871244"/>
              <a:gd name="connsiteY15" fmla="*/ 52387 h 467050"/>
              <a:gd name="connsiteX16" fmla="*/ 828675 w 871244"/>
              <a:gd name="connsiteY16" fmla="*/ 0 h 467050"/>
              <a:gd name="connsiteX0" fmla="*/ 0 w 871244"/>
              <a:gd name="connsiteY0" fmla="*/ 247650 h 414663"/>
              <a:gd name="connsiteX1" fmla="*/ 100012 w 871244"/>
              <a:gd name="connsiteY1" fmla="*/ 252413 h 414663"/>
              <a:gd name="connsiteX2" fmla="*/ 171450 w 871244"/>
              <a:gd name="connsiteY2" fmla="*/ 300038 h 414663"/>
              <a:gd name="connsiteX3" fmla="*/ 190500 w 871244"/>
              <a:gd name="connsiteY3" fmla="*/ 342900 h 414663"/>
              <a:gd name="connsiteX4" fmla="*/ 271462 w 871244"/>
              <a:gd name="connsiteY4" fmla="*/ 347663 h 414663"/>
              <a:gd name="connsiteX5" fmla="*/ 328612 w 871244"/>
              <a:gd name="connsiteY5" fmla="*/ 414338 h 414663"/>
              <a:gd name="connsiteX6" fmla="*/ 385762 w 871244"/>
              <a:gd name="connsiteY6" fmla="*/ 371475 h 414663"/>
              <a:gd name="connsiteX7" fmla="*/ 428625 w 871244"/>
              <a:gd name="connsiteY7" fmla="*/ 333375 h 414663"/>
              <a:gd name="connsiteX8" fmla="*/ 552450 w 871244"/>
              <a:gd name="connsiteY8" fmla="*/ 319088 h 414663"/>
              <a:gd name="connsiteX9" fmla="*/ 571500 w 871244"/>
              <a:gd name="connsiteY9" fmla="*/ 309563 h 414663"/>
              <a:gd name="connsiteX10" fmla="*/ 609600 w 871244"/>
              <a:gd name="connsiteY10" fmla="*/ 261938 h 414663"/>
              <a:gd name="connsiteX11" fmla="*/ 733425 w 871244"/>
              <a:gd name="connsiteY11" fmla="*/ 233363 h 414663"/>
              <a:gd name="connsiteX12" fmla="*/ 790575 w 871244"/>
              <a:gd name="connsiteY12" fmla="*/ 171450 h 414663"/>
              <a:gd name="connsiteX13" fmla="*/ 833437 w 871244"/>
              <a:gd name="connsiteY13" fmla="*/ 104775 h 414663"/>
              <a:gd name="connsiteX14" fmla="*/ 866775 w 871244"/>
              <a:gd name="connsiteY14" fmla="*/ 71438 h 414663"/>
              <a:gd name="connsiteX15" fmla="*/ 866775 w 871244"/>
              <a:gd name="connsiteY15" fmla="*/ 0 h 414663"/>
              <a:gd name="connsiteX0" fmla="*/ 0 w 866775"/>
              <a:gd name="connsiteY0" fmla="*/ 176212 h 343225"/>
              <a:gd name="connsiteX1" fmla="*/ 100012 w 866775"/>
              <a:gd name="connsiteY1" fmla="*/ 180975 h 343225"/>
              <a:gd name="connsiteX2" fmla="*/ 171450 w 866775"/>
              <a:gd name="connsiteY2" fmla="*/ 228600 h 343225"/>
              <a:gd name="connsiteX3" fmla="*/ 190500 w 866775"/>
              <a:gd name="connsiteY3" fmla="*/ 271462 h 343225"/>
              <a:gd name="connsiteX4" fmla="*/ 271462 w 866775"/>
              <a:gd name="connsiteY4" fmla="*/ 276225 h 343225"/>
              <a:gd name="connsiteX5" fmla="*/ 328612 w 866775"/>
              <a:gd name="connsiteY5" fmla="*/ 342900 h 343225"/>
              <a:gd name="connsiteX6" fmla="*/ 385762 w 866775"/>
              <a:gd name="connsiteY6" fmla="*/ 300037 h 343225"/>
              <a:gd name="connsiteX7" fmla="*/ 428625 w 866775"/>
              <a:gd name="connsiteY7" fmla="*/ 261937 h 343225"/>
              <a:gd name="connsiteX8" fmla="*/ 552450 w 866775"/>
              <a:gd name="connsiteY8" fmla="*/ 247650 h 343225"/>
              <a:gd name="connsiteX9" fmla="*/ 571500 w 866775"/>
              <a:gd name="connsiteY9" fmla="*/ 238125 h 343225"/>
              <a:gd name="connsiteX10" fmla="*/ 609600 w 866775"/>
              <a:gd name="connsiteY10" fmla="*/ 190500 h 343225"/>
              <a:gd name="connsiteX11" fmla="*/ 733425 w 866775"/>
              <a:gd name="connsiteY11" fmla="*/ 161925 h 343225"/>
              <a:gd name="connsiteX12" fmla="*/ 790575 w 866775"/>
              <a:gd name="connsiteY12" fmla="*/ 100012 h 343225"/>
              <a:gd name="connsiteX13" fmla="*/ 833437 w 866775"/>
              <a:gd name="connsiteY13" fmla="*/ 33337 h 343225"/>
              <a:gd name="connsiteX14" fmla="*/ 866775 w 866775"/>
              <a:gd name="connsiteY14" fmla="*/ 0 h 343225"/>
              <a:gd name="connsiteX0" fmla="*/ 0 w 833437"/>
              <a:gd name="connsiteY0" fmla="*/ 142875 h 309888"/>
              <a:gd name="connsiteX1" fmla="*/ 100012 w 833437"/>
              <a:gd name="connsiteY1" fmla="*/ 147638 h 309888"/>
              <a:gd name="connsiteX2" fmla="*/ 171450 w 833437"/>
              <a:gd name="connsiteY2" fmla="*/ 195263 h 309888"/>
              <a:gd name="connsiteX3" fmla="*/ 190500 w 833437"/>
              <a:gd name="connsiteY3" fmla="*/ 238125 h 309888"/>
              <a:gd name="connsiteX4" fmla="*/ 271462 w 833437"/>
              <a:gd name="connsiteY4" fmla="*/ 242888 h 309888"/>
              <a:gd name="connsiteX5" fmla="*/ 328612 w 833437"/>
              <a:gd name="connsiteY5" fmla="*/ 309563 h 309888"/>
              <a:gd name="connsiteX6" fmla="*/ 385762 w 833437"/>
              <a:gd name="connsiteY6" fmla="*/ 266700 h 309888"/>
              <a:gd name="connsiteX7" fmla="*/ 428625 w 833437"/>
              <a:gd name="connsiteY7" fmla="*/ 228600 h 309888"/>
              <a:gd name="connsiteX8" fmla="*/ 552450 w 833437"/>
              <a:gd name="connsiteY8" fmla="*/ 214313 h 309888"/>
              <a:gd name="connsiteX9" fmla="*/ 571500 w 833437"/>
              <a:gd name="connsiteY9" fmla="*/ 204788 h 309888"/>
              <a:gd name="connsiteX10" fmla="*/ 609600 w 833437"/>
              <a:gd name="connsiteY10" fmla="*/ 157163 h 309888"/>
              <a:gd name="connsiteX11" fmla="*/ 733425 w 833437"/>
              <a:gd name="connsiteY11" fmla="*/ 128588 h 309888"/>
              <a:gd name="connsiteX12" fmla="*/ 790575 w 833437"/>
              <a:gd name="connsiteY12" fmla="*/ 66675 h 309888"/>
              <a:gd name="connsiteX13" fmla="*/ 833437 w 833437"/>
              <a:gd name="connsiteY13" fmla="*/ 0 h 309888"/>
              <a:gd name="connsiteX0" fmla="*/ 0 w 790575"/>
              <a:gd name="connsiteY0" fmla="*/ 76200 h 243213"/>
              <a:gd name="connsiteX1" fmla="*/ 100012 w 790575"/>
              <a:gd name="connsiteY1" fmla="*/ 80963 h 243213"/>
              <a:gd name="connsiteX2" fmla="*/ 171450 w 790575"/>
              <a:gd name="connsiteY2" fmla="*/ 128588 h 243213"/>
              <a:gd name="connsiteX3" fmla="*/ 190500 w 790575"/>
              <a:gd name="connsiteY3" fmla="*/ 171450 h 243213"/>
              <a:gd name="connsiteX4" fmla="*/ 271462 w 790575"/>
              <a:gd name="connsiteY4" fmla="*/ 176213 h 243213"/>
              <a:gd name="connsiteX5" fmla="*/ 328612 w 790575"/>
              <a:gd name="connsiteY5" fmla="*/ 242888 h 243213"/>
              <a:gd name="connsiteX6" fmla="*/ 385762 w 790575"/>
              <a:gd name="connsiteY6" fmla="*/ 200025 h 243213"/>
              <a:gd name="connsiteX7" fmla="*/ 428625 w 790575"/>
              <a:gd name="connsiteY7" fmla="*/ 161925 h 243213"/>
              <a:gd name="connsiteX8" fmla="*/ 552450 w 790575"/>
              <a:gd name="connsiteY8" fmla="*/ 147638 h 243213"/>
              <a:gd name="connsiteX9" fmla="*/ 571500 w 790575"/>
              <a:gd name="connsiteY9" fmla="*/ 138113 h 243213"/>
              <a:gd name="connsiteX10" fmla="*/ 609600 w 790575"/>
              <a:gd name="connsiteY10" fmla="*/ 90488 h 243213"/>
              <a:gd name="connsiteX11" fmla="*/ 733425 w 790575"/>
              <a:gd name="connsiteY11" fmla="*/ 61913 h 243213"/>
              <a:gd name="connsiteX12" fmla="*/ 790575 w 790575"/>
              <a:gd name="connsiteY12" fmla="*/ 0 h 243213"/>
              <a:gd name="connsiteX0" fmla="*/ 0 w 733425"/>
              <a:gd name="connsiteY0" fmla="*/ 14287 h 181300"/>
              <a:gd name="connsiteX1" fmla="*/ 100012 w 733425"/>
              <a:gd name="connsiteY1" fmla="*/ 19050 h 181300"/>
              <a:gd name="connsiteX2" fmla="*/ 171450 w 733425"/>
              <a:gd name="connsiteY2" fmla="*/ 66675 h 181300"/>
              <a:gd name="connsiteX3" fmla="*/ 190500 w 733425"/>
              <a:gd name="connsiteY3" fmla="*/ 109537 h 181300"/>
              <a:gd name="connsiteX4" fmla="*/ 271462 w 733425"/>
              <a:gd name="connsiteY4" fmla="*/ 114300 h 181300"/>
              <a:gd name="connsiteX5" fmla="*/ 328612 w 733425"/>
              <a:gd name="connsiteY5" fmla="*/ 180975 h 181300"/>
              <a:gd name="connsiteX6" fmla="*/ 385762 w 733425"/>
              <a:gd name="connsiteY6" fmla="*/ 138112 h 181300"/>
              <a:gd name="connsiteX7" fmla="*/ 428625 w 733425"/>
              <a:gd name="connsiteY7" fmla="*/ 100012 h 181300"/>
              <a:gd name="connsiteX8" fmla="*/ 552450 w 733425"/>
              <a:gd name="connsiteY8" fmla="*/ 85725 h 181300"/>
              <a:gd name="connsiteX9" fmla="*/ 571500 w 733425"/>
              <a:gd name="connsiteY9" fmla="*/ 76200 h 181300"/>
              <a:gd name="connsiteX10" fmla="*/ 609600 w 733425"/>
              <a:gd name="connsiteY10" fmla="*/ 28575 h 181300"/>
              <a:gd name="connsiteX11" fmla="*/ 733425 w 733425"/>
              <a:gd name="connsiteY11" fmla="*/ 0 h 181300"/>
              <a:gd name="connsiteX0" fmla="*/ 0 w 609600"/>
              <a:gd name="connsiteY0" fmla="*/ 0 h 167013"/>
              <a:gd name="connsiteX1" fmla="*/ 100012 w 609600"/>
              <a:gd name="connsiteY1" fmla="*/ 4763 h 167013"/>
              <a:gd name="connsiteX2" fmla="*/ 171450 w 609600"/>
              <a:gd name="connsiteY2" fmla="*/ 52388 h 167013"/>
              <a:gd name="connsiteX3" fmla="*/ 190500 w 609600"/>
              <a:gd name="connsiteY3" fmla="*/ 95250 h 167013"/>
              <a:gd name="connsiteX4" fmla="*/ 271462 w 609600"/>
              <a:gd name="connsiteY4" fmla="*/ 100013 h 167013"/>
              <a:gd name="connsiteX5" fmla="*/ 328612 w 609600"/>
              <a:gd name="connsiteY5" fmla="*/ 166688 h 167013"/>
              <a:gd name="connsiteX6" fmla="*/ 385762 w 609600"/>
              <a:gd name="connsiteY6" fmla="*/ 123825 h 167013"/>
              <a:gd name="connsiteX7" fmla="*/ 428625 w 609600"/>
              <a:gd name="connsiteY7" fmla="*/ 85725 h 167013"/>
              <a:gd name="connsiteX8" fmla="*/ 552450 w 609600"/>
              <a:gd name="connsiteY8" fmla="*/ 71438 h 167013"/>
              <a:gd name="connsiteX9" fmla="*/ 571500 w 609600"/>
              <a:gd name="connsiteY9" fmla="*/ 61913 h 167013"/>
              <a:gd name="connsiteX10" fmla="*/ 609600 w 609600"/>
              <a:gd name="connsiteY10" fmla="*/ 14288 h 167013"/>
              <a:gd name="connsiteX0" fmla="*/ 0 w 571500"/>
              <a:gd name="connsiteY0" fmla="*/ 0 h 167013"/>
              <a:gd name="connsiteX1" fmla="*/ 100012 w 571500"/>
              <a:gd name="connsiteY1" fmla="*/ 4763 h 167013"/>
              <a:gd name="connsiteX2" fmla="*/ 171450 w 571500"/>
              <a:gd name="connsiteY2" fmla="*/ 52388 h 167013"/>
              <a:gd name="connsiteX3" fmla="*/ 190500 w 571500"/>
              <a:gd name="connsiteY3" fmla="*/ 95250 h 167013"/>
              <a:gd name="connsiteX4" fmla="*/ 271462 w 571500"/>
              <a:gd name="connsiteY4" fmla="*/ 100013 h 167013"/>
              <a:gd name="connsiteX5" fmla="*/ 328612 w 571500"/>
              <a:gd name="connsiteY5" fmla="*/ 166688 h 167013"/>
              <a:gd name="connsiteX6" fmla="*/ 385762 w 571500"/>
              <a:gd name="connsiteY6" fmla="*/ 123825 h 167013"/>
              <a:gd name="connsiteX7" fmla="*/ 428625 w 571500"/>
              <a:gd name="connsiteY7" fmla="*/ 85725 h 167013"/>
              <a:gd name="connsiteX8" fmla="*/ 552450 w 571500"/>
              <a:gd name="connsiteY8" fmla="*/ 71438 h 167013"/>
              <a:gd name="connsiteX9" fmla="*/ 571500 w 571500"/>
              <a:gd name="connsiteY9" fmla="*/ 61913 h 167013"/>
              <a:gd name="connsiteX0" fmla="*/ 0 w 552450"/>
              <a:gd name="connsiteY0" fmla="*/ 0 h 167013"/>
              <a:gd name="connsiteX1" fmla="*/ 100012 w 552450"/>
              <a:gd name="connsiteY1" fmla="*/ 4763 h 167013"/>
              <a:gd name="connsiteX2" fmla="*/ 171450 w 552450"/>
              <a:gd name="connsiteY2" fmla="*/ 52388 h 167013"/>
              <a:gd name="connsiteX3" fmla="*/ 190500 w 552450"/>
              <a:gd name="connsiteY3" fmla="*/ 95250 h 167013"/>
              <a:gd name="connsiteX4" fmla="*/ 271462 w 552450"/>
              <a:gd name="connsiteY4" fmla="*/ 100013 h 167013"/>
              <a:gd name="connsiteX5" fmla="*/ 328612 w 552450"/>
              <a:gd name="connsiteY5" fmla="*/ 166688 h 167013"/>
              <a:gd name="connsiteX6" fmla="*/ 385762 w 552450"/>
              <a:gd name="connsiteY6" fmla="*/ 123825 h 167013"/>
              <a:gd name="connsiteX7" fmla="*/ 428625 w 552450"/>
              <a:gd name="connsiteY7" fmla="*/ 85725 h 167013"/>
              <a:gd name="connsiteX8" fmla="*/ 552450 w 552450"/>
              <a:gd name="connsiteY8" fmla="*/ 71438 h 167013"/>
              <a:gd name="connsiteX0" fmla="*/ 0 w 428625"/>
              <a:gd name="connsiteY0" fmla="*/ 0 h 167013"/>
              <a:gd name="connsiteX1" fmla="*/ 100012 w 428625"/>
              <a:gd name="connsiteY1" fmla="*/ 4763 h 167013"/>
              <a:gd name="connsiteX2" fmla="*/ 171450 w 428625"/>
              <a:gd name="connsiteY2" fmla="*/ 52388 h 167013"/>
              <a:gd name="connsiteX3" fmla="*/ 190500 w 428625"/>
              <a:gd name="connsiteY3" fmla="*/ 95250 h 167013"/>
              <a:gd name="connsiteX4" fmla="*/ 271462 w 428625"/>
              <a:gd name="connsiteY4" fmla="*/ 100013 h 167013"/>
              <a:gd name="connsiteX5" fmla="*/ 328612 w 428625"/>
              <a:gd name="connsiteY5" fmla="*/ 166688 h 167013"/>
              <a:gd name="connsiteX6" fmla="*/ 385762 w 428625"/>
              <a:gd name="connsiteY6" fmla="*/ 123825 h 167013"/>
              <a:gd name="connsiteX7" fmla="*/ 428625 w 428625"/>
              <a:gd name="connsiteY7" fmla="*/ 85725 h 167013"/>
              <a:gd name="connsiteX0" fmla="*/ 0 w 385762"/>
              <a:gd name="connsiteY0" fmla="*/ 0 h 167013"/>
              <a:gd name="connsiteX1" fmla="*/ 100012 w 385762"/>
              <a:gd name="connsiteY1" fmla="*/ 4763 h 167013"/>
              <a:gd name="connsiteX2" fmla="*/ 171450 w 385762"/>
              <a:gd name="connsiteY2" fmla="*/ 52388 h 167013"/>
              <a:gd name="connsiteX3" fmla="*/ 190500 w 385762"/>
              <a:gd name="connsiteY3" fmla="*/ 95250 h 167013"/>
              <a:gd name="connsiteX4" fmla="*/ 271462 w 385762"/>
              <a:gd name="connsiteY4" fmla="*/ 100013 h 167013"/>
              <a:gd name="connsiteX5" fmla="*/ 328612 w 385762"/>
              <a:gd name="connsiteY5" fmla="*/ 166688 h 167013"/>
              <a:gd name="connsiteX6" fmla="*/ 385762 w 385762"/>
              <a:gd name="connsiteY6" fmla="*/ 123825 h 167013"/>
              <a:gd name="connsiteX0" fmla="*/ 0 w 328612"/>
              <a:gd name="connsiteY0" fmla="*/ 0 h 166688"/>
              <a:gd name="connsiteX1" fmla="*/ 100012 w 328612"/>
              <a:gd name="connsiteY1" fmla="*/ 4763 h 166688"/>
              <a:gd name="connsiteX2" fmla="*/ 171450 w 328612"/>
              <a:gd name="connsiteY2" fmla="*/ 52388 h 166688"/>
              <a:gd name="connsiteX3" fmla="*/ 190500 w 328612"/>
              <a:gd name="connsiteY3" fmla="*/ 95250 h 166688"/>
              <a:gd name="connsiteX4" fmla="*/ 271462 w 328612"/>
              <a:gd name="connsiteY4" fmla="*/ 100013 h 166688"/>
              <a:gd name="connsiteX5" fmla="*/ 328612 w 328612"/>
              <a:gd name="connsiteY5" fmla="*/ 166688 h 166688"/>
              <a:gd name="connsiteX0" fmla="*/ 0 w 271462"/>
              <a:gd name="connsiteY0" fmla="*/ 0 h 100013"/>
              <a:gd name="connsiteX1" fmla="*/ 100012 w 271462"/>
              <a:gd name="connsiteY1" fmla="*/ 4763 h 100013"/>
              <a:gd name="connsiteX2" fmla="*/ 171450 w 271462"/>
              <a:gd name="connsiteY2" fmla="*/ 52388 h 100013"/>
              <a:gd name="connsiteX3" fmla="*/ 190500 w 271462"/>
              <a:gd name="connsiteY3" fmla="*/ 95250 h 100013"/>
              <a:gd name="connsiteX4" fmla="*/ 271462 w 271462"/>
              <a:gd name="connsiteY4" fmla="*/ 100013 h 100013"/>
              <a:gd name="connsiteX0" fmla="*/ 0 w 190500"/>
              <a:gd name="connsiteY0" fmla="*/ 0 h 95250"/>
              <a:gd name="connsiteX1" fmla="*/ 100012 w 190500"/>
              <a:gd name="connsiteY1" fmla="*/ 4763 h 95250"/>
              <a:gd name="connsiteX2" fmla="*/ 171450 w 190500"/>
              <a:gd name="connsiteY2" fmla="*/ 52388 h 95250"/>
              <a:gd name="connsiteX3" fmla="*/ 190500 w 190500"/>
              <a:gd name="connsiteY3" fmla="*/ 95250 h 95250"/>
              <a:gd name="connsiteX0" fmla="*/ 0 w 171450"/>
              <a:gd name="connsiteY0" fmla="*/ 0 h 52388"/>
              <a:gd name="connsiteX1" fmla="*/ 100012 w 171450"/>
              <a:gd name="connsiteY1" fmla="*/ 4763 h 52388"/>
              <a:gd name="connsiteX2" fmla="*/ 171450 w 171450"/>
              <a:gd name="connsiteY2" fmla="*/ 52388 h 52388"/>
              <a:gd name="connsiteX0" fmla="*/ 0 w 100012"/>
              <a:gd name="connsiteY0" fmla="*/ 0 h 4763"/>
              <a:gd name="connsiteX1" fmla="*/ 100012 w 100012"/>
              <a:gd name="connsiteY1" fmla="*/ 4763 h 4763"/>
              <a:gd name="connsiteX0" fmla="*/ 0 w 38547"/>
              <a:gd name="connsiteY0" fmla="*/ 5010 h 10979"/>
              <a:gd name="connsiteX1" fmla="*/ 38547 w 38547"/>
              <a:gd name="connsiteY1" fmla="*/ 5134 h 10979"/>
              <a:gd name="connsiteX0" fmla="*/ 0 w 38547"/>
              <a:gd name="connsiteY0" fmla="*/ 0 h 9245"/>
              <a:gd name="connsiteX1" fmla="*/ 38547 w 38547"/>
              <a:gd name="connsiteY1" fmla="*/ 124 h 9245"/>
              <a:gd name="connsiteX0" fmla="*/ 0 w 10000"/>
              <a:gd name="connsiteY0" fmla="*/ 0 h 11375"/>
              <a:gd name="connsiteX1" fmla="*/ 10000 w 10000"/>
              <a:gd name="connsiteY1" fmla="*/ 134 h 11375"/>
              <a:gd name="connsiteX0" fmla="*/ 0 w 10179"/>
              <a:gd name="connsiteY0" fmla="*/ 0 h 13475"/>
              <a:gd name="connsiteX1" fmla="*/ 10179 w 10179"/>
              <a:gd name="connsiteY1" fmla="*/ 5476 h 13475"/>
              <a:gd name="connsiteX0" fmla="*/ 0 w 10179"/>
              <a:gd name="connsiteY0" fmla="*/ 0 h 8385"/>
              <a:gd name="connsiteX1" fmla="*/ 10179 w 10179"/>
              <a:gd name="connsiteY1" fmla="*/ 5476 h 8385"/>
              <a:gd name="connsiteX0" fmla="*/ 0 w 10059"/>
              <a:gd name="connsiteY0" fmla="*/ 18951 h 20444"/>
              <a:gd name="connsiteX1" fmla="*/ 10059 w 10059"/>
              <a:gd name="connsiteY1" fmla="*/ 0 h 20444"/>
              <a:gd name="connsiteX0" fmla="*/ 0 w 10059"/>
              <a:gd name="connsiteY0" fmla="*/ 0 h 5685"/>
              <a:gd name="connsiteX1" fmla="*/ 10059 w 10059"/>
              <a:gd name="connsiteY1" fmla="*/ 161 h 5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59" h="5685">
                <a:moveTo>
                  <a:pt x="0" y="0"/>
                </a:moveTo>
                <a:cubicBezTo>
                  <a:pt x="2401" y="6686"/>
                  <a:pt x="1058" y="8363"/>
                  <a:pt x="10059" y="161"/>
                </a:cubicBezTo>
              </a:path>
            </a:pathLst>
          </a:custGeom>
          <a:ln w="44450" cap="rnd"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자유형 29"/>
          <p:cNvSpPr/>
          <p:nvPr/>
        </p:nvSpPr>
        <p:spPr>
          <a:xfrm>
            <a:off x="3935413" y="2564904"/>
            <a:ext cx="492571" cy="859334"/>
          </a:xfrm>
          <a:custGeom>
            <a:avLst/>
            <a:gdLst>
              <a:gd name="connsiteX0" fmla="*/ 450850 w 450850"/>
              <a:gd name="connsiteY0" fmla="*/ 0 h 838200"/>
              <a:gd name="connsiteX1" fmla="*/ 393700 w 450850"/>
              <a:gd name="connsiteY1" fmla="*/ 52387 h 838200"/>
              <a:gd name="connsiteX2" fmla="*/ 250825 w 450850"/>
              <a:gd name="connsiteY2" fmla="*/ 52387 h 838200"/>
              <a:gd name="connsiteX3" fmla="*/ 174625 w 450850"/>
              <a:gd name="connsiteY3" fmla="*/ 85725 h 838200"/>
              <a:gd name="connsiteX4" fmla="*/ 160337 w 450850"/>
              <a:gd name="connsiteY4" fmla="*/ 214312 h 838200"/>
              <a:gd name="connsiteX5" fmla="*/ 31750 w 450850"/>
              <a:gd name="connsiteY5" fmla="*/ 390525 h 838200"/>
              <a:gd name="connsiteX6" fmla="*/ 7937 w 450850"/>
              <a:gd name="connsiteY6" fmla="*/ 709612 h 838200"/>
              <a:gd name="connsiteX7" fmla="*/ 79375 w 450850"/>
              <a:gd name="connsiteY7" fmla="*/ 838200 h 838200"/>
              <a:gd name="connsiteX8" fmla="*/ 79375 w 450850"/>
              <a:gd name="connsiteY8" fmla="*/ 838200 h 838200"/>
              <a:gd name="connsiteX9" fmla="*/ 79375 w 450850"/>
              <a:gd name="connsiteY9" fmla="*/ 838200 h 838200"/>
              <a:gd name="connsiteX10" fmla="*/ 79375 w 450850"/>
              <a:gd name="connsiteY10" fmla="*/ 838200 h 838200"/>
              <a:gd name="connsiteX11" fmla="*/ 79375 w 450850"/>
              <a:gd name="connsiteY11" fmla="*/ 838200 h 838200"/>
              <a:gd name="connsiteX12" fmla="*/ 79375 w 450850"/>
              <a:gd name="connsiteY12" fmla="*/ 838200 h 838200"/>
              <a:gd name="connsiteX13" fmla="*/ 79375 w 450850"/>
              <a:gd name="connsiteY13" fmla="*/ 838200 h 838200"/>
              <a:gd name="connsiteX14" fmla="*/ 79375 w 450850"/>
              <a:gd name="connsiteY14" fmla="*/ 838200 h 838200"/>
              <a:gd name="connsiteX15" fmla="*/ 79375 w 450850"/>
              <a:gd name="connsiteY15" fmla="*/ 838200 h 838200"/>
              <a:gd name="connsiteX16" fmla="*/ 79375 w 450850"/>
              <a:gd name="connsiteY16" fmla="*/ 838200 h 838200"/>
              <a:gd name="connsiteX0" fmla="*/ 492571 w 492571"/>
              <a:gd name="connsiteY0" fmla="*/ 0 h 859334"/>
              <a:gd name="connsiteX1" fmla="*/ 393700 w 492571"/>
              <a:gd name="connsiteY1" fmla="*/ 73521 h 859334"/>
              <a:gd name="connsiteX2" fmla="*/ 250825 w 492571"/>
              <a:gd name="connsiteY2" fmla="*/ 73521 h 859334"/>
              <a:gd name="connsiteX3" fmla="*/ 174625 w 492571"/>
              <a:gd name="connsiteY3" fmla="*/ 106859 h 859334"/>
              <a:gd name="connsiteX4" fmla="*/ 160337 w 492571"/>
              <a:gd name="connsiteY4" fmla="*/ 235446 h 859334"/>
              <a:gd name="connsiteX5" fmla="*/ 31750 w 492571"/>
              <a:gd name="connsiteY5" fmla="*/ 411659 h 859334"/>
              <a:gd name="connsiteX6" fmla="*/ 7937 w 492571"/>
              <a:gd name="connsiteY6" fmla="*/ 730746 h 859334"/>
              <a:gd name="connsiteX7" fmla="*/ 79375 w 492571"/>
              <a:gd name="connsiteY7" fmla="*/ 859334 h 859334"/>
              <a:gd name="connsiteX8" fmla="*/ 79375 w 492571"/>
              <a:gd name="connsiteY8" fmla="*/ 859334 h 859334"/>
              <a:gd name="connsiteX9" fmla="*/ 79375 w 492571"/>
              <a:gd name="connsiteY9" fmla="*/ 859334 h 859334"/>
              <a:gd name="connsiteX10" fmla="*/ 79375 w 492571"/>
              <a:gd name="connsiteY10" fmla="*/ 859334 h 859334"/>
              <a:gd name="connsiteX11" fmla="*/ 79375 w 492571"/>
              <a:gd name="connsiteY11" fmla="*/ 859334 h 859334"/>
              <a:gd name="connsiteX12" fmla="*/ 79375 w 492571"/>
              <a:gd name="connsiteY12" fmla="*/ 859334 h 859334"/>
              <a:gd name="connsiteX13" fmla="*/ 79375 w 492571"/>
              <a:gd name="connsiteY13" fmla="*/ 859334 h 859334"/>
              <a:gd name="connsiteX14" fmla="*/ 79375 w 492571"/>
              <a:gd name="connsiteY14" fmla="*/ 859334 h 859334"/>
              <a:gd name="connsiteX15" fmla="*/ 79375 w 492571"/>
              <a:gd name="connsiteY15" fmla="*/ 859334 h 859334"/>
              <a:gd name="connsiteX16" fmla="*/ 79375 w 492571"/>
              <a:gd name="connsiteY16" fmla="*/ 859334 h 859334"/>
              <a:gd name="connsiteX0" fmla="*/ 492571 w 492571"/>
              <a:gd name="connsiteY0" fmla="*/ 0 h 859334"/>
              <a:gd name="connsiteX1" fmla="*/ 393700 w 492571"/>
              <a:gd name="connsiteY1" fmla="*/ 73521 h 859334"/>
              <a:gd name="connsiteX2" fmla="*/ 250825 w 492571"/>
              <a:gd name="connsiteY2" fmla="*/ 73521 h 859334"/>
              <a:gd name="connsiteX3" fmla="*/ 174625 w 492571"/>
              <a:gd name="connsiteY3" fmla="*/ 106859 h 859334"/>
              <a:gd name="connsiteX4" fmla="*/ 160337 w 492571"/>
              <a:gd name="connsiteY4" fmla="*/ 235446 h 859334"/>
              <a:gd name="connsiteX5" fmla="*/ 31750 w 492571"/>
              <a:gd name="connsiteY5" fmla="*/ 411659 h 859334"/>
              <a:gd name="connsiteX6" fmla="*/ 7937 w 492571"/>
              <a:gd name="connsiteY6" fmla="*/ 730746 h 859334"/>
              <a:gd name="connsiteX7" fmla="*/ 79375 w 492571"/>
              <a:gd name="connsiteY7" fmla="*/ 859334 h 859334"/>
              <a:gd name="connsiteX8" fmla="*/ 79375 w 492571"/>
              <a:gd name="connsiteY8" fmla="*/ 859334 h 859334"/>
              <a:gd name="connsiteX9" fmla="*/ 79375 w 492571"/>
              <a:gd name="connsiteY9" fmla="*/ 859334 h 859334"/>
              <a:gd name="connsiteX10" fmla="*/ 79375 w 492571"/>
              <a:gd name="connsiteY10" fmla="*/ 859334 h 859334"/>
              <a:gd name="connsiteX11" fmla="*/ 79375 w 492571"/>
              <a:gd name="connsiteY11" fmla="*/ 859334 h 859334"/>
              <a:gd name="connsiteX12" fmla="*/ 79375 w 492571"/>
              <a:gd name="connsiteY12" fmla="*/ 859334 h 859334"/>
              <a:gd name="connsiteX13" fmla="*/ 79375 w 492571"/>
              <a:gd name="connsiteY13" fmla="*/ 859334 h 859334"/>
              <a:gd name="connsiteX14" fmla="*/ 79375 w 492571"/>
              <a:gd name="connsiteY14" fmla="*/ 859334 h 859334"/>
              <a:gd name="connsiteX15" fmla="*/ 79375 w 492571"/>
              <a:gd name="connsiteY15" fmla="*/ 859334 h 859334"/>
              <a:gd name="connsiteX16" fmla="*/ 79375 w 492571"/>
              <a:gd name="connsiteY16" fmla="*/ 859334 h 859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92571" h="859334">
                <a:moveTo>
                  <a:pt x="492571" y="0"/>
                </a:moveTo>
                <a:cubicBezTo>
                  <a:pt x="438943" y="23912"/>
                  <a:pt x="433991" y="61268"/>
                  <a:pt x="393700" y="73521"/>
                </a:cubicBezTo>
                <a:cubicBezTo>
                  <a:pt x="353409" y="85775"/>
                  <a:pt x="287337" y="67965"/>
                  <a:pt x="250825" y="73521"/>
                </a:cubicBezTo>
                <a:cubicBezTo>
                  <a:pt x="214313" y="79077"/>
                  <a:pt x="189706" y="79872"/>
                  <a:pt x="174625" y="106859"/>
                </a:cubicBezTo>
                <a:cubicBezTo>
                  <a:pt x="159544" y="133846"/>
                  <a:pt x="184149" y="184646"/>
                  <a:pt x="160337" y="235446"/>
                </a:cubicBezTo>
                <a:cubicBezTo>
                  <a:pt x="136525" y="286246"/>
                  <a:pt x="57150" y="329109"/>
                  <a:pt x="31750" y="411659"/>
                </a:cubicBezTo>
                <a:cubicBezTo>
                  <a:pt x="6350" y="494209"/>
                  <a:pt x="0" y="656134"/>
                  <a:pt x="7937" y="730746"/>
                </a:cubicBezTo>
                <a:cubicBezTo>
                  <a:pt x="15874" y="805358"/>
                  <a:pt x="79375" y="859334"/>
                  <a:pt x="79375" y="859334"/>
                </a:cubicBezTo>
                <a:lnTo>
                  <a:pt x="79375" y="859334"/>
                </a:lnTo>
                <a:lnTo>
                  <a:pt x="79375" y="859334"/>
                </a:lnTo>
                <a:lnTo>
                  <a:pt x="79375" y="859334"/>
                </a:lnTo>
                <a:lnTo>
                  <a:pt x="79375" y="859334"/>
                </a:lnTo>
                <a:lnTo>
                  <a:pt x="79375" y="859334"/>
                </a:lnTo>
                <a:lnTo>
                  <a:pt x="79375" y="859334"/>
                </a:lnTo>
                <a:lnTo>
                  <a:pt x="79375" y="859334"/>
                </a:lnTo>
                <a:lnTo>
                  <a:pt x="79375" y="859334"/>
                </a:lnTo>
                <a:lnTo>
                  <a:pt x="79375" y="859334"/>
                </a:lnTo>
              </a:path>
            </a:pathLst>
          </a:custGeom>
          <a:ln w="44450">
            <a:solidFill>
              <a:srgbClr val="FF0000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자유형 30"/>
          <p:cNvSpPr/>
          <p:nvPr/>
        </p:nvSpPr>
        <p:spPr>
          <a:xfrm>
            <a:off x="755576" y="1268760"/>
            <a:ext cx="408234" cy="1932"/>
          </a:xfrm>
          <a:custGeom>
            <a:avLst/>
            <a:gdLst>
              <a:gd name="connsiteX0" fmla="*/ 33403 w 914172"/>
              <a:gd name="connsiteY0" fmla="*/ 109538 h 671838"/>
              <a:gd name="connsiteX1" fmla="*/ 23878 w 914172"/>
              <a:gd name="connsiteY1" fmla="*/ 214313 h 671838"/>
              <a:gd name="connsiteX2" fmla="*/ 42928 w 914172"/>
              <a:gd name="connsiteY2" fmla="*/ 295275 h 671838"/>
              <a:gd name="connsiteX3" fmla="*/ 65 w 914172"/>
              <a:gd name="connsiteY3" fmla="*/ 395288 h 671838"/>
              <a:gd name="connsiteX4" fmla="*/ 33403 w 914172"/>
              <a:gd name="connsiteY4" fmla="*/ 452438 h 671838"/>
              <a:gd name="connsiteX5" fmla="*/ 42928 w 914172"/>
              <a:gd name="connsiteY5" fmla="*/ 504825 h 671838"/>
              <a:gd name="connsiteX6" fmla="*/ 142940 w 914172"/>
              <a:gd name="connsiteY6" fmla="*/ 509588 h 671838"/>
              <a:gd name="connsiteX7" fmla="*/ 214378 w 914172"/>
              <a:gd name="connsiteY7" fmla="*/ 557213 h 671838"/>
              <a:gd name="connsiteX8" fmla="*/ 233428 w 914172"/>
              <a:gd name="connsiteY8" fmla="*/ 600075 h 671838"/>
              <a:gd name="connsiteX9" fmla="*/ 314390 w 914172"/>
              <a:gd name="connsiteY9" fmla="*/ 604838 h 671838"/>
              <a:gd name="connsiteX10" fmla="*/ 371540 w 914172"/>
              <a:gd name="connsiteY10" fmla="*/ 671513 h 671838"/>
              <a:gd name="connsiteX11" fmla="*/ 428690 w 914172"/>
              <a:gd name="connsiteY11" fmla="*/ 628650 h 671838"/>
              <a:gd name="connsiteX12" fmla="*/ 471553 w 914172"/>
              <a:gd name="connsiteY12" fmla="*/ 590550 h 671838"/>
              <a:gd name="connsiteX13" fmla="*/ 595378 w 914172"/>
              <a:gd name="connsiteY13" fmla="*/ 576263 h 671838"/>
              <a:gd name="connsiteX14" fmla="*/ 614428 w 914172"/>
              <a:gd name="connsiteY14" fmla="*/ 566738 h 671838"/>
              <a:gd name="connsiteX15" fmla="*/ 652528 w 914172"/>
              <a:gd name="connsiteY15" fmla="*/ 519113 h 671838"/>
              <a:gd name="connsiteX16" fmla="*/ 776353 w 914172"/>
              <a:gd name="connsiteY16" fmla="*/ 490538 h 671838"/>
              <a:gd name="connsiteX17" fmla="*/ 833503 w 914172"/>
              <a:gd name="connsiteY17" fmla="*/ 428625 h 671838"/>
              <a:gd name="connsiteX18" fmla="*/ 876365 w 914172"/>
              <a:gd name="connsiteY18" fmla="*/ 361950 h 671838"/>
              <a:gd name="connsiteX19" fmla="*/ 909703 w 914172"/>
              <a:gd name="connsiteY19" fmla="*/ 328613 h 671838"/>
              <a:gd name="connsiteX20" fmla="*/ 909703 w 914172"/>
              <a:gd name="connsiteY20" fmla="*/ 257175 h 671838"/>
              <a:gd name="connsiteX21" fmla="*/ 871603 w 914172"/>
              <a:gd name="connsiteY21" fmla="*/ 204788 h 671838"/>
              <a:gd name="connsiteX22" fmla="*/ 900178 w 914172"/>
              <a:gd name="connsiteY22" fmla="*/ 142875 h 671838"/>
              <a:gd name="connsiteX23" fmla="*/ 871603 w 914172"/>
              <a:gd name="connsiteY23" fmla="*/ 71438 h 671838"/>
              <a:gd name="connsiteX24" fmla="*/ 847790 w 914172"/>
              <a:gd name="connsiteY24" fmla="*/ 0 h 671838"/>
              <a:gd name="connsiteX0" fmla="*/ 38166 w 914172"/>
              <a:gd name="connsiteY0" fmla="*/ 66676 h 671838"/>
              <a:gd name="connsiteX1" fmla="*/ 23878 w 914172"/>
              <a:gd name="connsiteY1" fmla="*/ 214313 h 671838"/>
              <a:gd name="connsiteX2" fmla="*/ 42928 w 914172"/>
              <a:gd name="connsiteY2" fmla="*/ 295275 h 671838"/>
              <a:gd name="connsiteX3" fmla="*/ 65 w 914172"/>
              <a:gd name="connsiteY3" fmla="*/ 395288 h 671838"/>
              <a:gd name="connsiteX4" fmla="*/ 33403 w 914172"/>
              <a:gd name="connsiteY4" fmla="*/ 452438 h 671838"/>
              <a:gd name="connsiteX5" fmla="*/ 42928 w 914172"/>
              <a:gd name="connsiteY5" fmla="*/ 504825 h 671838"/>
              <a:gd name="connsiteX6" fmla="*/ 142940 w 914172"/>
              <a:gd name="connsiteY6" fmla="*/ 509588 h 671838"/>
              <a:gd name="connsiteX7" fmla="*/ 214378 w 914172"/>
              <a:gd name="connsiteY7" fmla="*/ 557213 h 671838"/>
              <a:gd name="connsiteX8" fmla="*/ 233428 w 914172"/>
              <a:gd name="connsiteY8" fmla="*/ 600075 h 671838"/>
              <a:gd name="connsiteX9" fmla="*/ 314390 w 914172"/>
              <a:gd name="connsiteY9" fmla="*/ 604838 h 671838"/>
              <a:gd name="connsiteX10" fmla="*/ 371540 w 914172"/>
              <a:gd name="connsiteY10" fmla="*/ 671513 h 671838"/>
              <a:gd name="connsiteX11" fmla="*/ 428690 w 914172"/>
              <a:gd name="connsiteY11" fmla="*/ 628650 h 671838"/>
              <a:gd name="connsiteX12" fmla="*/ 471553 w 914172"/>
              <a:gd name="connsiteY12" fmla="*/ 590550 h 671838"/>
              <a:gd name="connsiteX13" fmla="*/ 595378 w 914172"/>
              <a:gd name="connsiteY13" fmla="*/ 576263 h 671838"/>
              <a:gd name="connsiteX14" fmla="*/ 614428 w 914172"/>
              <a:gd name="connsiteY14" fmla="*/ 566738 h 671838"/>
              <a:gd name="connsiteX15" fmla="*/ 652528 w 914172"/>
              <a:gd name="connsiteY15" fmla="*/ 519113 h 671838"/>
              <a:gd name="connsiteX16" fmla="*/ 776353 w 914172"/>
              <a:gd name="connsiteY16" fmla="*/ 490538 h 671838"/>
              <a:gd name="connsiteX17" fmla="*/ 833503 w 914172"/>
              <a:gd name="connsiteY17" fmla="*/ 428625 h 671838"/>
              <a:gd name="connsiteX18" fmla="*/ 876365 w 914172"/>
              <a:gd name="connsiteY18" fmla="*/ 361950 h 671838"/>
              <a:gd name="connsiteX19" fmla="*/ 909703 w 914172"/>
              <a:gd name="connsiteY19" fmla="*/ 328613 h 671838"/>
              <a:gd name="connsiteX20" fmla="*/ 909703 w 914172"/>
              <a:gd name="connsiteY20" fmla="*/ 257175 h 671838"/>
              <a:gd name="connsiteX21" fmla="*/ 871603 w 914172"/>
              <a:gd name="connsiteY21" fmla="*/ 204788 h 671838"/>
              <a:gd name="connsiteX22" fmla="*/ 900178 w 914172"/>
              <a:gd name="connsiteY22" fmla="*/ 142875 h 671838"/>
              <a:gd name="connsiteX23" fmla="*/ 871603 w 914172"/>
              <a:gd name="connsiteY23" fmla="*/ 71438 h 671838"/>
              <a:gd name="connsiteX24" fmla="*/ 847790 w 914172"/>
              <a:gd name="connsiteY24" fmla="*/ 0 h 671838"/>
              <a:gd name="connsiteX0" fmla="*/ 35862 w 914172"/>
              <a:gd name="connsiteY0" fmla="*/ 83142 h 671838"/>
              <a:gd name="connsiteX1" fmla="*/ 23878 w 914172"/>
              <a:gd name="connsiteY1" fmla="*/ 214313 h 671838"/>
              <a:gd name="connsiteX2" fmla="*/ 42928 w 914172"/>
              <a:gd name="connsiteY2" fmla="*/ 295275 h 671838"/>
              <a:gd name="connsiteX3" fmla="*/ 65 w 914172"/>
              <a:gd name="connsiteY3" fmla="*/ 395288 h 671838"/>
              <a:gd name="connsiteX4" fmla="*/ 33403 w 914172"/>
              <a:gd name="connsiteY4" fmla="*/ 452438 h 671838"/>
              <a:gd name="connsiteX5" fmla="*/ 42928 w 914172"/>
              <a:gd name="connsiteY5" fmla="*/ 504825 h 671838"/>
              <a:gd name="connsiteX6" fmla="*/ 142940 w 914172"/>
              <a:gd name="connsiteY6" fmla="*/ 509588 h 671838"/>
              <a:gd name="connsiteX7" fmla="*/ 214378 w 914172"/>
              <a:gd name="connsiteY7" fmla="*/ 557213 h 671838"/>
              <a:gd name="connsiteX8" fmla="*/ 233428 w 914172"/>
              <a:gd name="connsiteY8" fmla="*/ 600075 h 671838"/>
              <a:gd name="connsiteX9" fmla="*/ 314390 w 914172"/>
              <a:gd name="connsiteY9" fmla="*/ 604838 h 671838"/>
              <a:gd name="connsiteX10" fmla="*/ 371540 w 914172"/>
              <a:gd name="connsiteY10" fmla="*/ 671513 h 671838"/>
              <a:gd name="connsiteX11" fmla="*/ 428690 w 914172"/>
              <a:gd name="connsiteY11" fmla="*/ 628650 h 671838"/>
              <a:gd name="connsiteX12" fmla="*/ 471553 w 914172"/>
              <a:gd name="connsiteY12" fmla="*/ 590550 h 671838"/>
              <a:gd name="connsiteX13" fmla="*/ 595378 w 914172"/>
              <a:gd name="connsiteY13" fmla="*/ 576263 h 671838"/>
              <a:gd name="connsiteX14" fmla="*/ 614428 w 914172"/>
              <a:gd name="connsiteY14" fmla="*/ 566738 h 671838"/>
              <a:gd name="connsiteX15" fmla="*/ 652528 w 914172"/>
              <a:gd name="connsiteY15" fmla="*/ 519113 h 671838"/>
              <a:gd name="connsiteX16" fmla="*/ 776353 w 914172"/>
              <a:gd name="connsiteY16" fmla="*/ 490538 h 671838"/>
              <a:gd name="connsiteX17" fmla="*/ 833503 w 914172"/>
              <a:gd name="connsiteY17" fmla="*/ 428625 h 671838"/>
              <a:gd name="connsiteX18" fmla="*/ 876365 w 914172"/>
              <a:gd name="connsiteY18" fmla="*/ 361950 h 671838"/>
              <a:gd name="connsiteX19" fmla="*/ 909703 w 914172"/>
              <a:gd name="connsiteY19" fmla="*/ 328613 h 671838"/>
              <a:gd name="connsiteX20" fmla="*/ 909703 w 914172"/>
              <a:gd name="connsiteY20" fmla="*/ 257175 h 671838"/>
              <a:gd name="connsiteX21" fmla="*/ 871603 w 914172"/>
              <a:gd name="connsiteY21" fmla="*/ 204788 h 671838"/>
              <a:gd name="connsiteX22" fmla="*/ 900178 w 914172"/>
              <a:gd name="connsiteY22" fmla="*/ 142875 h 671838"/>
              <a:gd name="connsiteX23" fmla="*/ 871603 w 914172"/>
              <a:gd name="connsiteY23" fmla="*/ 71438 h 671838"/>
              <a:gd name="connsiteX24" fmla="*/ 847790 w 914172"/>
              <a:gd name="connsiteY24" fmla="*/ 0 h 671838"/>
              <a:gd name="connsiteX0" fmla="*/ 23878 w 914172"/>
              <a:gd name="connsiteY0" fmla="*/ 214313 h 671838"/>
              <a:gd name="connsiteX1" fmla="*/ 42928 w 914172"/>
              <a:gd name="connsiteY1" fmla="*/ 295275 h 671838"/>
              <a:gd name="connsiteX2" fmla="*/ 65 w 914172"/>
              <a:gd name="connsiteY2" fmla="*/ 395288 h 671838"/>
              <a:gd name="connsiteX3" fmla="*/ 33403 w 914172"/>
              <a:gd name="connsiteY3" fmla="*/ 452438 h 671838"/>
              <a:gd name="connsiteX4" fmla="*/ 42928 w 914172"/>
              <a:gd name="connsiteY4" fmla="*/ 504825 h 671838"/>
              <a:gd name="connsiteX5" fmla="*/ 142940 w 914172"/>
              <a:gd name="connsiteY5" fmla="*/ 509588 h 671838"/>
              <a:gd name="connsiteX6" fmla="*/ 214378 w 914172"/>
              <a:gd name="connsiteY6" fmla="*/ 557213 h 671838"/>
              <a:gd name="connsiteX7" fmla="*/ 233428 w 914172"/>
              <a:gd name="connsiteY7" fmla="*/ 600075 h 671838"/>
              <a:gd name="connsiteX8" fmla="*/ 314390 w 914172"/>
              <a:gd name="connsiteY8" fmla="*/ 604838 h 671838"/>
              <a:gd name="connsiteX9" fmla="*/ 371540 w 914172"/>
              <a:gd name="connsiteY9" fmla="*/ 671513 h 671838"/>
              <a:gd name="connsiteX10" fmla="*/ 428690 w 914172"/>
              <a:gd name="connsiteY10" fmla="*/ 628650 h 671838"/>
              <a:gd name="connsiteX11" fmla="*/ 471553 w 914172"/>
              <a:gd name="connsiteY11" fmla="*/ 590550 h 671838"/>
              <a:gd name="connsiteX12" fmla="*/ 595378 w 914172"/>
              <a:gd name="connsiteY12" fmla="*/ 576263 h 671838"/>
              <a:gd name="connsiteX13" fmla="*/ 614428 w 914172"/>
              <a:gd name="connsiteY13" fmla="*/ 566738 h 671838"/>
              <a:gd name="connsiteX14" fmla="*/ 652528 w 914172"/>
              <a:gd name="connsiteY14" fmla="*/ 519113 h 671838"/>
              <a:gd name="connsiteX15" fmla="*/ 776353 w 914172"/>
              <a:gd name="connsiteY15" fmla="*/ 490538 h 671838"/>
              <a:gd name="connsiteX16" fmla="*/ 833503 w 914172"/>
              <a:gd name="connsiteY16" fmla="*/ 428625 h 671838"/>
              <a:gd name="connsiteX17" fmla="*/ 876365 w 914172"/>
              <a:gd name="connsiteY17" fmla="*/ 361950 h 671838"/>
              <a:gd name="connsiteX18" fmla="*/ 909703 w 914172"/>
              <a:gd name="connsiteY18" fmla="*/ 328613 h 671838"/>
              <a:gd name="connsiteX19" fmla="*/ 909703 w 914172"/>
              <a:gd name="connsiteY19" fmla="*/ 257175 h 671838"/>
              <a:gd name="connsiteX20" fmla="*/ 871603 w 914172"/>
              <a:gd name="connsiteY20" fmla="*/ 204788 h 671838"/>
              <a:gd name="connsiteX21" fmla="*/ 900178 w 914172"/>
              <a:gd name="connsiteY21" fmla="*/ 142875 h 671838"/>
              <a:gd name="connsiteX22" fmla="*/ 871603 w 914172"/>
              <a:gd name="connsiteY22" fmla="*/ 71438 h 671838"/>
              <a:gd name="connsiteX23" fmla="*/ 847790 w 914172"/>
              <a:gd name="connsiteY23" fmla="*/ 0 h 671838"/>
              <a:gd name="connsiteX0" fmla="*/ 42928 w 914172"/>
              <a:gd name="connsiteY0" fmla="*/ 295275 h 671838"/>
              <a:gd name="connsiteX1" fmla="*/ 65 w 914172"/>
              <a:gd name="connsiteY1" fmla="*/ 395288 h 671838"/>
              <a:gd name="connsiteX2" fmla="*/ 33403 w 914172"/>
              <a:gd name="connsiteY2" fmla="*/ 452438 h 671838"/>
              <a:gd name="connsiteX3" fmla="*/ 42928 w 914172"/>
              <a:gd name="connsiteY3" fmla="*/ 504825 h 671838"/>
              <a:gd name="connsiteX4" fmla="*/ 142940 w 914172"/>
              <a:gd name="connsiteY4" fmla="*/ 509588 h 671838"/>
              <a:gd name="connsiteX5" fmla="*/ 214378 w 914172"/>
              <a:gd name="connsiteY5" fmla="*/ 557213 h 671838"/>
              <a:gd name="connsiteX6" fmla="*/ 233428 w 914172"/>
              <a:gd name="connsiteY6" fmla="*/ 600075 h 671838"/>
              <a:gd name="connsiteX7" fmla="*/ 314390 w 914172"/>
              <a:gd name="connsiteY7" fmla="*/ 604838 h 671838"/>
              <a:gd name="connsiteX8" fmla="*/ 371540 w 914172"/>
              <a:gd name="connsiteY8" fmla="*/ 671513 h 671838"/>
              <a:gd name="connsiteX9" fmla="*/ 428690 w 914172"/>
              <a:gd name="connsiteY9" fmla="*/ 628650 h 671838"/>
              <a:gd name="connsiteX10" fmla="*/ 471553 w 914172"/>
              <a:gd name="connsiteY10" fmla="*/ 590550 h 671838"/>
              <a:gd name="connsiteX11" fmla="*/ 595378 w 914172"/>
              <a:gd name="connsiteY11" fmla="*/ 576263 h 671838"/>
              <a:gd name="connsiteX12" fmla="*/ 614428 w 914172"/>
              <a:gd name="connsiteY12" fmla="*/ 566738 h 671838"/>
              <a:gd name="connsiteX13" fmla="*/ 652528 w 914172"/>
              <a:gd name="connsiteY13" fmla="*/ 519113 h 671838"/>
              <a:gd name="connsiteX14" fmla="*/ 776353 w 914172"/>
              <a:gd name="connsiteY14" fmla="*/ 490538 h 671838"/>
              <a:gd name="connsiteX15" fmla="*/ 833503 w 914172"/>
              <a:gd name="connsiteY15" fmla="*/ 428625 h 671838"/>
              <a:gd name="connsiteX16" fmla="*/ 876365 w 914172"/>
              <a:gd name="connsiteY16" fmla="*/ 361950 h 671838"/>
              <a:gd name="connsiteX17" fmla="*/ 909703 w 914172"/>
              <a:gd name="connsiteY17" fmla="*/ 328613 h 671838"/>
              <a:gd name="connsiteX18" fmla="*/ 909703 w 914172"/>
              <a:gd name="connsiteY18" fmla="*/ 257175 h 671838"/>
              <a:gd name="connsiteX19" fmla="*/ 871603 w 914172"/>
              <a:gd name="connsiteY19" fmla="*/ 204788 h 671838"/>
              <a:gd name="connsiteX20" fmla="*/ 900178 w 914172"/>
              <a:gd name="connsiteY20" fmla="*/ 142875 h 671838"/>
              <a:gd name="connsiteX21" fmla="*/ 871603 w 914172"/>
              <a:gd name="connsiteY21" fmla="*/ 71438 h 671838"/>
              <a:gd name="connsiteX22" fmla="*/ 847790 w 914172"/>
              <a:gd name="connsiteY22" fmla="*/ 0 h 671838"/>
              <a:gd name="connsiteX0" fmla="*/ 65 w 914172"/>
              <a:gd name="connsiteY0" fmla="*/ 395288 h 671838"/>
              <a:gd name="connsiteX1" fmla="*/ 33403 w 914172"/>
              <a:gd name="connsiteY1" fmla="*/ 452438 h 671838"/>
              <a:gd name="connsiteX2" fmla="*/ 42928 w 914172"/>
              <a:gd name="connsiteY2" fmla="*/ 504825 h 671838"/>
              <a:gd name="connsiteX3" fmla="*/ 142940 w 914172"/>
              <a:gd name="connsiteY3" fmla="*/ 509588 h 671838"/>
              <a:gd name="connsiteX4" fmla="*/ 214378 w 914172"/>
              <a:gd name="connsiteY4" fmla="*/ 557213 h 671838"/>
              <a:gd name="connsiteX5" fmla="*/ 233428 w 914172"/>
              <a:gd name="connsiteY5" fmla="*/ 600075 h 671838"/>
              <a:gd name="connsiteX6" fmla="*/ 314390 w 914172"/>
              <a:gd name="connsiteY6" fmla="*/ 604838 h 671838"/>
              <a:gd name="connsiteX7" fmla="*/ 371540 w 914172"/>
              <a:gd name="connsiteY7" fmla="*/ 671513 h 671838"/>
              <a:gd name="connsiteX8" fmla="*/ 428690 w 914172"/>
              <a:gd name="connsiteY8" fmla="*/ 628650 h 671838"/>
              <a:gd name="connsiteX9" fmla="*/ 471553 w 914172"/>
              <a:gd name="connsiteY9" fmla="*/ 590550 h 671838"/>
              <a:gd name="connsiteX10" fmla="*/ 595378 w 914172"/>
              <a:gd name="connsiteY10" fmla="*/ 576263 h 671838"/>
              <a:gd name="connsiteX11" fmla="*/ 614428 w 914172"/>
              <a:gd name="connsiteY11" fmla="*/ 566738 h 671838"/>
              <a:gd name="connsiteX12" fmla="*/ 652528 w 914172"/>
              <a:gd name="connsiteY12" fmla="*/ 519113 h 671838"/>
              <a:gd name="connsiteX13" fmla="*/ 776353 w 914172"/>
              <a:gd name="connsiteY13" fmla="*/ 490538 h 671838"/>
              <a:gd name="connsiteX14" fmla="*/ 833503 w 914172"/>
              <a:gd name="connsiteY14" fmla="*/ 428625 h 671838"/>
              <a:gd name="connsiteX15" fmla="*/ 876365 w 914172"/>
              <a:gd name="connsiteY15" fmla="*/ 361950 h 671838"/>
              <a:gd name="connsiteX16" fmla="*/ 909703 w 914172"/>
              <a:gd name="connsiteY16" fmla="*/ 328613 h 671838"/>
              <a:gd name="connsiteX17" fmla="*/ 909703 w 914172"/>
              <a:gd name="connsiteY17" fmla="*/ 257175 h 671838"/>
              <a:gd name="connsiteX18" fmla="*/ 871603 w 914172"/>
              <a:gd name="connsiteY18" fmla="*/ 204788 h 671838"/>
              <a:gd name="connsiteX19" fmla="*/ 900178 w 914172"/>
              <a:gd name="connsiteY19" fmla="*/ 142875 h 671838"/>
              <a:gd name="connsiteX20" fmla="*/ 871603 w 914172"/>
              <a:gd name="connsiteY20" fmla="*/ 71438 h 671838"/>
              <a:gd name="connsiteX21" fmla="*/ 847790 w 914172"/>
              <a:gd name="connsiteY21" fmla="*/ 0 h 671838"/>
              <a:gd name="connsiteX0" fmla="*/ 0 w 880769"/>
              <a:gd name="connsiteY0" fmla="*/ 452438 h 671838"/>
              <a:gd name="connsiteX1" fmla="*/ 9525 w 880769"/>
              <a:gd name="connsiteY1" fmla="*/ 504825 h 671838"/>
              <a:gd name="connsiteX2" fmla="*/ 109537 w 880769"/>
              <a:gd name="connsiteY2" fmla="*/ 509588 h 671838"/>
              <a:gd name="connsiteX3" fmla="*/ 180975 w 880769"/>
              <a:gd name="connsiteY3" fmla="*/ 557213 h 671838"/>
              <a:gd name="connsiteX4" fmla="*/ 200025 w 880769"/>
              <a:gd name="connsiteY4" fmla="*/ 600075 h 671838"/>
              <a:gd name="connsiteX5" fmla="*/ 280987 w 880769"/>
              <a:gd name="connsiteY5" fmla="*/ 604838 h 671838"/>
              <a:gd name="connsiteX6" fmla="*/ 338137 w 880769"/>
              <a:gd name="connsiteY6" fmla="*/ 671513 h 671838"/>
              <a:gd name="connsiteX7" fmla="*/ 395287 w 880769"/>
              <a:gd name="connsiteY7" fmla="*/ 628650 h 671838"/>
              <a:gd name="connsiteX8" fmla="*/ 438150 w 880769"/>
              <a:gd name="connsiteY8" fmla="*/ 590550 h 671838"/>
              <a:gd name="connsiteX9" fmla="*/ 561975 w 880769"/>
              <a:gd name="connsiteY9" fmla="*/ 576263 h 671838"/>
              <a:gd name="connsiteX10" fmla="*/ 581025 w 880769"/>
              <a:gd name="connsiteY10" fmla="*/ 566738 h 671838"/>
              <a:gd name="connsiteX11" fmla="*/ 619125 w 880769"/>
              <a:gd name="connsiteY11" fmla="*/ 519113 h 671838"/>
              <a:gd name="connsiteX12" fmla="*/ 742950 w 880769"/>
              <a:gd name="connsiteY12" fmla="*/ 490538 h 671838"/>
              <a:gd name="connsiteX13" fmla="*/ 800100 w 880769"/>
              <a:gd name="connsiteY13" fmla="*/ 428625 h 671838"/>
              <a:gd name="connsiteX14" fmla="*/ 842962 w 880769"/>
              <a:gd name="connsiteY14" fmla="*/ 361950 h 671838"/>
              <a:gd name="connsiteX15" fmla="*/ 876300 w 880769"/>
              <a:gd name="connsiteY15" fmla="*/ 328613 h 671838"/>
              <a:gd name="connsiteX16" fmla="*/ 876300 w 880769"/>
              <a:gd name="connsiteY16" fmla="*/ 257175 h 671838"/>
              <a:gd name="connsiteX17" fmla="*/ 838200 w 880769"/>
              <a:gd name="connsiteY17" fmla="*/ 204788 h 671838"/>
              <a:gd name="connsiteX18" fmla="*/ 866775 w 880769"/>
              <a:gd name="connsiteY18" fmla="*/ 142875 h 671838"/>
              <a:gd name="connsiteX19" fmla="*/ 838200 w 880769"/>
              <a:gd name="connsiteY19" fmla="*/ 71438 h 671838"/>
              <a:gd name="connsiteX20" fmla="*/ 814387 w 880769"/>
              <a:gd name="connsiteY20" fmla="*/ 0 h 671838"/>
              <a:gd name="connsiteX0" fmla="*/ 0 w 871244"/>
              <a:gd name="connsiteY0" fmla="*/ 504825 h 671838"/>
              <a:gd name="connsiteX1" fmla="*/ 100012 w 871244"/>
              <a:gd name="connsiteY1" fmla="*/ 509588 h 671838"/>
              <a:gd name="connsiteX2" fmla="*/ 171450 w 871244"/>
              <a:gd name="connsiteY2" fmla="*/ 557213 h 671838"/>
              <a:gd name="connsiteX3" fmla="*/ 190500 w 871244"/>
              <a:gd name="connsiteY3" fmla="*/ 600075 h 671838"/>
              <a:gd name="connsiteX4" fmla="*/ 271462 w 871244"/>
              <a:gd name="connsiteY4" fmla="*/ 604838 h 671838"/>
              <a:gd name="connsiteX5" fmla="*/ 328612 w 871244"/>
              <a:gd name="connsiteY5" fmla="*/ 671513 h 671838"/>
              <a:gd name="connsiteX6" fmla="*/ 385762 w 871244"/>
              <a:gd name="connsiteY6" fmla="*/ 628650 h 671838"/>
              <a:gd name="connsiteX7" fmla="*/ 428625 w 871244"/>
              <a:gd name="connsiteY7" fmla="*/ 590550 h 671838"/>
              <a:gd name="connsiteX8" fmla="*/ 552450 w 871244"/>
              <a:gd name="connsiteY8" fmla="*/ 576263 h 671838"/>
              <a:gd name="connsiteX9" fmla="*/ 571500 w 871244"/>
              <a:gd name="connsiteY9" fmla="*/ 566738 h 671838"/>
              <a:gd name="connsiteX10" fmla="*/ 609600 w 871244"/>
              <a:gd name="connsiteY10" fmla="*/ 519113 h 671838"/>
              <a:gd name="connsiteX11" fmla="*/ 733425 w 871244"/>
              <a:gd name="connsiteY11" fmla="*/ 490538 h 671838"/>
              <a:gd name="connsiteX12" fmla="*/ 790575 w 871244"/>
              <a:gd name="connsiteY12" fmla="*/ 428625 h 671838"/>
              <a:gd name="connsiteX13" fmla="*/ 833437 w 871244"/>
              <a:gd name="connsiteY13" fmla="*/ 361950 h 671838"/>
              <a:gd name="connsiteX14" fmla="*/ 866775 w 871244"/>
              <a:gd name="connsiteY14" fmla="*/ 328613 h 671838"/>
              <a:gd name="connsiteX15" fmla="*/ 866775 w 871244"/>
              <a:gd name="connsiteY15" fmla="*/ 257175 h 671838"/>
              <a:gd name="connsiteX16" fmla="*/ 828675 w 871244"/>
              <a:gd name="connsiteY16" fmla="*/ 204788 h 671838"/>
              <a:gd name="connsiteX17" fmla="*/ 857250 w 871244"/>
              <a:gd name="connsiteY17" fmla="*/ 142875 h 671838"/>
              <a:gd name="connsiteX18" fmla="*/ 828675 w 871244"/>
              <a:gd name="connsiteY18" fmla="*/ 71438 h 671838"/>
              <a:gd name="connsiteX19" fmla="*/ 804862 w 871244"/>
              <a:gd name="connsiteY19" fmla="*/ 0 h 671838"/>
              <a:gd name="connsiteX0" fmla="*/ 0 w 871244"/>
              <a:gd name="connsiteY0" fmla="*/ 433387 h 600400"/>
              <a:gd name="connsiteX1" fmla="*/ 100012 w 871244"/>
              <a:gd name="connsiteY1" fmla="*/ 438150 h 600400"/>
              <a:gd name="connsiteX2" fmla="*/ 171450 w 871244"/>
              <a:gd name="connsiteY2" fmla="*/ 485775 h 600400"/>
              <a:gd name="connsiteX3" fmla="*/ 190500 w 871244"/>
              <a:gd name="connsiteY3" fmla="*/ 528637 h 600400"/>
              <a:gd name="connsiteX4" fmla="*/ 271462 w 871244"/>
              <a:gd name="connsiteY4" fmla="*/ 533400 h 600400"/>
              <a:gd name="connsiteX5" fmla="*/ 328612 w 871244"/>
              <a:gd name="connsiteY5" fmla="*/ 600075 h 600400"/>
              <a:gd name="connsiteX6" fmla="*/ 385762 w 871244"/>
              <a:gd name="connsiteY6" fmla="*/ 557212 h 600400"/>
              <a:gd name="connsiteX7" fmla="*/ 428625 w 871244"/>
              <a:gd name="connsiteY7" fmla="*/ 519112 h 600400"/>
              <a:gd name="connsiteX8" fmla="*/ 552450 w 871244"/>
              <a:gd name="connsiteY8" fmla="*/ 504825 h 600400"/>
              <a:gd name="connsiteX9" fmla="*/ 571500 w 871244"/>
              <a:gd name="connsiteY9" fmla="*/ 495300 h 600400"/>
              <a:gd name="connsiteX10" fmla="*/ 609600 w 871244"/>
              <a:gd name="connsiteY10" fmla="*/ 447675 h 600400"/>
              <a:gd name="connsiteX11" fmla="*/ 733425 w 871244"/>
              <a:gd name="connsiteY11" fmla="*/ 419100 h 600400"/>
              <a:gd name="connsiteX12" fmla="*/ 790575 w 871244"/>
              <a:gd name="connsiteY12" fmla="*/ 357187 h 600400"/>
              <a:gd name="connsiteX13" fmla="*/ 833437 w 871244"/>
              <a:gd name="connsiteY13" fmla="*/ 290512 h 600400"/>
              <a:gd name="connsiteX14" fmla="*/ 866775 w 871244"/>
              <a:gd name="connsiteY14" fmla="*/ 257175 h 600400"/>
              <a:gd name="connsiteX15" fmla="*/ 866775 w 871244"/>
              <a:gd name="connsiteY15" fmla="*/ 185737 h 600400"/>
              <a:gd name="connsiteX16" fmla="*/ 828675 w 871244"/>
              <a:gd name="connsiteY16" fmla="*/ 133350 h 600400"/>
              <a:gd name="connsiteX17" fmla="*/ 857250 w 871244"/>
              <a:gd name="connsiteY17" fmla="*/ 71437 h 600400"/>
              <a:gd name="connsiteX18" fmla="*/ 828675 w 871244"/>
              <a:gd name="connsiteY18" fmla="*/ 0 h 600400"/>
              <a:gd name="connsiteX0" fmla="*/ 0 w 871244"/>
              <a:gd name="connsiteY0" fmla="*/ 361950 h 528963"/>
              <a:gd name="connsiteX1" fmla="*/ 100012 w 871244"/>
              <a:gd name="connsiteY1" fmla="*/ 366713 h 528963"/>
              <a:gd name="connsiteX2" fmla="*/ 171450 w 871244"/>
              <a:gd name="connsiteY2" fmla="*/ 414338 h 528963"/>
              <a:gd name="connsiteX3" fmla="*/ 190500 w 871244"/>
              <a:gd name="connsiteY3" fmla="*/ 457200 h 528963"/>
              <a:gd name="connsiteX4" fmla="*/ 271462 w 871244"/>
              <a:gd name="connsiteY4" fmla="*/ 461963 h 528963"/>
              <a:gd name="connsiteX5" fmla="*/ 328612 w 871244"/>
              <a:gd name="connsiteY5" fmla="*/ 528638 h 528963"/>
              <a:gd name="connsiteX6" fmla="*/ 385762 w 871244"/>
              <a:gd name="connsiteY6" fmla="*/ 485775 h 528963"/>
              <a:gd name="connsiteX7" fmla="*/ 428625 w 871244"/>
              <a:gd name="connsiteY7" fmla="*/ 447675 h 528963"/>
              <a:gd name="connsiteX8" fmla="*/ 552450 w 871244"/>
              <a:gd name="connsiteY8" fmla="*/ 433388 h 528963"/>
              <a:gd name="connsiteX9" fmla="*/ 571500 w 871244"/>
              <a:gd name="connsiteY9" fmla="*/ 423863 h 528963"/>
              <a:gd name="connsiteX10" fmla="*/ 609600 w 871244"/>
              <a:gd name="connsiteY10" fmla="*/ 376238 h 528963"/>
              <a:gd name="connsiteX11" fmla="*/ 733425 w 871244"/>
              <a:gd name="connsiteY11" fmla="*/ 347663 h 528963"/>
              <a:gd name="connsiteX12" fmla="*/ 790575 w 871244"/>
              <a:gd name="connsiteY12" fmla="*/ 285750 h 528963"/>
              <a:gd name="connsiteX13" fmla="*/ 833437 w 871244"/>
              <a:gd name="connsiteY13" fmla="*/ 219075 h 528963"/>
              <a:gd name="connsiteX14" fmla="*/ 866775 w 871244"/>
              <a:gd name="connsiteY14" fmla="*/ 185738 h 528963"/>
              <a:gd name="connsiteX15" fmla="*/ 866775 w 871244"/>
              <a:gd name="connsiteY15" fmla="*/ 114300 h 528963"/>
              <a:gd name="connsiteX16" fmla="*/ 828675 w 871244"/>
              <a:gd name="connsiteY16" fmla="*/ 61913 h 528963"/>
              <a:gd name="connsiteX17" fmla="*/ 857250 w 871244"/>
              <a:gd name="connsiteY17" fmla="*/ 0 h 528963"/>
              <a:gd name="connsiteX0" fmla="*/ 0 w 871244"/>
              <a:gd name="connsiteY0" fmla="*/ 300037 h 467050"/>
              <a:gd name="connsiteX1" fmla="*/ 100012 w 871244"/>
              <a:gd name="connsiteY1" fmla="*/ 304800 h 467050"/>
              <a:gd name="connsiteX2" fmla="*/ 171450 w 871244"/>
              <a:gd name="connsiteY2" fmla="*/ 352425 h 467050"/>
              <a:gd name="connsiteX3" fmla="*/ 190500 w 871244"/>
              <a:gd name="connsiteY3" fmla="*/ 395287 h 467050"/>
              <a:gd name="connsiteX4" fmla="*/ 271462 w 871244"/>
              <a:gd name="connsiteY4" fmla="*/ 400050 h 467050"/>
              <a:gd name="connsiteX5" fmla="*/ 328612 w 871244"/>
              <a:gd name="connsiteY5" fmla="*/ 466725 h 467050"/>
              <a:gd name="connsiteX6" fmla="*/ 385762 w 871244"/>
              <a:gd name="connsiteY6" fmla="*/ 423862 h 467050"/>
              <a:gd name="connsiteX7" fmla="*/ 428625 w 871244"/>
              <a:gd name="connsiteY7" fmla="*/ 385762 h 467050"/>
              <a:gd name="connsiteX8" fmla="*/ 552450 w 871244"/>
              <a:gd name="connsiteY8" fmla="*/ 371475 h 467050"/>
              <a:gd name="connsiteX9" fmla="*/ 571500 w 871244"/>
              <a:gd name="connsiteY9" fmla="*/ 361950 h 467050"/>
              <a:gd name="connsiteX10" fmla="*/ 609600 w 871244"/>
              <a:gd name="connsiteY10" fmla="*/ 314325 h 467050"/>
              <a:gd name="connsiteX11" fmla="*/ 733425 w 871244"/>
              <a:gd name="connsiteY11" fmla="*/ 285750 h 467050"/>
              <a:gd name="connsiteX12" fmla="*/ 790575 w 871244"/>
              <a:gd name="connsiteY12" fmla="*/ 223837 h 467050"/>
              <a:gd name="connsiteX13" fmla="*/ 833437 w 871244"/>
              <a:gd name="connsiteY13" fmla="*/ 157162 h 467050"/>
              <a:gd name="connsiteX14" fmla="*/ 866775 w 871244"/>
              <a:gd name="connsiteY14" fmla="*/ 123825 h 467050"/>
              <a:gd name="connsiteX15" fmla="*/ 866775 w 871244"/>
              <a:gd name="connsiteY15" fmla="*/ 52387 h 467050"/>
              <a:gd name="connsiteX16" fmla="*/ 828675 w 871244"/>
              <a:gd name="connsiteY16" fmla="*/ 0 h 467050"/>
              <a:gd name="connsiteX0" fmla="*/ 0 w 871244"/>
              <a:gd name="connsiteY0" fmla="*/ 247650 h 414663"/>
              <a:gd name="connsiteX1" fmla="*/ 100012 w 871244"/>
              <a:gd name="connsiteY1" fmla="*/ 252413 h 414663"/>
              <a:gd name="connsiteX2" fmla="*/ 171450 w 871244"/>
              <a:gd name="connsiteY2" fmla="*/ 300038 h 414663"/>
              <a:gd name="connsiteX3" fmla="*/ 190500 w 871244"/>
              <a:gd name="connsiteY3" fmla="*/ 342900 h 414663"/>
              <a:gd name="connsiteX4" fmla="*/ 271462 w 871244"/>
              <a:gd name="connsiteY4" fmla="*/ 347663 h 414663"/>
              <a:gd name="connsiteX5" fmla="*/ 328612 w 871244"/>
              <a:gd name="connsiteY5" fmla="*/ 414338 h 414663"/>
              <a:gd name="connsiteX6" fmla="*/ 385762 w 871244"/>
              <a:gd name="connsiteY6" fmla="*/ 371475 h 414663"/>
              <a:gd name="connsiteX7" fmla="*/ 428625 w 871244"/>
              <a:gd name="connsiteY7" fmla="*/ 333375 h 414663"/>
              <a:gd name="connsiteX8" fmla="*/ 552450 w 871244"/>
              <a:gd name="connsiteY8" fmla="*/ 319088 h 414663"/>
              <a:gd name="connsiteX9" fmla="*/ 571500 w 871244"/>
              <a:gd name="connsiteY9" fmla="*/ 309563 h 414663"/>
              <a:gd name="connsiteX10" fmla="*/ 609600 w 871244"/>
              <a:gd name="connsiteY10" fmla="*/ 261938 h 414663"/>
              <a:gd name="connsiteX11" fmla="*/ 733425 w 871244"/>
              <a:gd name="connsiteY11" fmla="*/ 233363 h 414663"/>
              <a:gd name="connsiteX12" fmla="*/ 790575 w 871244"/>
              <a:gd name="connsiteY12" fmla="*/ 171450 h 414663"/>
              <a:gd name="connsiteX13" fmla="*/ 833437 w 871244"/>
              <a:gd name="connsiteY13" fmla="*/ 104775 h 414663"/>
              <a:gd name="connsiteX14" fmla="*/ 866775 w 871244"/>
              <a:gd name="connsiteY14" fmla="*/ 71438 h 414663"/>
              <a:gd name="connsiteX15" fmla="*/ 866775 w 871244"/>
              <a:gd name="connsiteY15" fmla="*/ 0 h 414663"/>
              <a:gd name="connsiteX0" fmla="*/ 0 w 866775"/>
              <a:gd name="connsiteY0" fmla="*/ 176212 h 343225"/>
              <a:gd name="connsiteX1" fmla="*/ 100012 w 866775"/>
              <a:gd name="connsiteY1" fmla="*/ 180975 h 343225"/>
              <a:gd name="connsiteX2" fmla="*/ 171450 w 866775"/>
              <a:gd name="connsiteY2" fmla="*/ 228600 h 343225"/>
              <a:gd name="connsiteX3" fmla="*/ 190500 w 866775"/>
              <a:gd name="connsiteY3" fmla="*/ 271462 h 343225"/>
              <a:gd name="connsiteX4" fmla="*/ 271462 w 866775"/>
              <a:gd name="connsiteY4" fmla="*/ 276225 h 343225"/>
              <a:gd name="connsiteX5" fmla="*/ 328612 w 866775"/>
              <a:gd name="connsiteY5" fmla="*/ 342900 h 343225"/>
              <a:gd name="connsiteX6" fmla="*/ 385762 w 866775"/>
              <a:gd name="connsiteY6" fmla="*/ 300037 h 343225"/>
              <a:gd name="connsiteX7" fmla="*/ 428625 w 866775"/>
              <a:gd name="connsiteY7" fmla="*/ 261937 h 343225"/>
              <a:gd name="connsiteX8" fmla="*/ 552450 w 866775"/>
              <a:gd name="connsiteY8" fmla="*/ 247650 h 343225"/>
              <a:gd name="connsiteX9" fmla="*/ 571500 w 866775"/>
              <a:gd name="connsiteY9" fmla="*/ 238125 h 343225"/>
              <a:gd name="connsiteX10" fmla="*/ 609600 w 866775"/>
              <a:gd name="connsiteY10" fmla="*/ 190500 h 343225"/>
              <a:gd name="connsiteX11" fmla="*/ 733425 w 866775"/>
              <a:gd name="connsiteY11" fmla="*/ 161925 h 343225"/>
              <a:gd name="connsiteX12" fmla="*/ 790575 w 866775"/>
              <a:gd name="connsiteY12" fmla="*/ 100012 h 343225"/>
              <a:gd name="connsiteX13" fmla="*/ 833437 w 866775"/>
              <a:gd name="connsiteY13" fmla="*/ 33337 h 343225"/>
              <a:gd name="connsiteX14" fmla="*/ 866775 w 866775"/>
              <a:gd name="connsiteY14" fmla="*/ 0 h 343225"/>
              <a:gd name="connsiteX0" fmla="*/ 0 w 833437"/>
              <a:gd name="connsiteY0" fmla="*/ 142875 h 309888"/>
              <a:gd name="connsiteX1" fmla="*/ 100012 w 833437"/>
              <a:gd name="connsiteY1" fmla="*/ 147638 h 309888"/>
              <a:gd name="connsiteX2" fmla="*/ 171450 w 833437"/>
              <a:gd name="connsiteY2" fmla="*/ 195263 h 309888"/>
              <a:gd name="connsiteX3" fmla="*/ 190500 w 833437"/>
              <a:gd name="connsiteY3" fmla="*/ 238125 h 309888"/>
              <a:gd name="connsiteX4" fmla="*/ 271462 w 833437"/>
              <a:gd name="connsiteY4" fmla="*/ 242888 h 309888"/>
              <a:gd name="connsiteX5" fmla="*/ 328612 w 833437"/>
              <a:gd name="connsiteY5" fmla="*/ 309563 h 309888"/>
              <a:gd name="connsiteX6" fmla="*/ 385762 w 833437"/>
              <a:gd name="connsiteY6" fmla="*/ 266700 h 309888"/>
              <a:gd name="connsiteX7" fmla="*/ 428625 w 833437"/>
              <a:gd name="connsiteY7" fmla="*/ 228600 h 309888"/>
              <a:gd name="connsiteX8" fmla="*/ 552450 w 833437"/>
              <a:gd name="connsiteY8" fmla="*/ 214313 h 309888"/>
              <a:gd name="connsiteX9" fmla="*/ 571500 w 833437"/>
              <a:gd name="connsiteY9" fmla="*/ 204788 h 309888"/>
              <a:gd name="connsiteX10" fmla="*/ 609600 w 833437"/>
              <a:gd name="connsiteY10" fmla="*/ 157163 h 309888"/>
              <a:gd name="connsiteX11" fmla="*/ 733425 w 833437"/>
              <a:gd name="connsiteY11" fmla="*/ 128588 h 309888"/>
              <a:gd name="connsiteX12" fmla="*/ 790575 w 833437"/>
              <a:gd name="connsiteY12" fmla="*/ 66675 h 309888"/>
              <a:gd name="connsiteX13" fmla="*/ 833437 w 833437"/>
              <a:gd name="connsiteY13" fmla="*/ 0 h 309888"/>
              <a:gd name="connsiteX0" fmla="*/ 0 w 790575"/>
              <a:gd name="connsiteY0" fmla="*/ 76200 h 243213"/>
              <a:gd name="connsiteX1" fmla="*/ 100012 w 790575"/>
              <a:gd name="connsiteY1" fmla="*/ 80963 h 243213"/>
              <a:gd name="connsiteX2" fmla="*/ 171450 w 790575"/>
              <a:gd name="connsiteY2" fmla="*/ 128588 h 243213"/>
              <a:gd name="connsiteX3" fmla="*/ 190500 w 790575"/>
              <a:gd name="connsiteY3" fmla="*/ 171450 h 243213"/>
              <a:gd name="connsiteX4" fmla="*/ 271462 w 790575"/>
              <a:gd name="connsiteY4" fmla="*/ 176213 h 243213"/>
              <a:gd name="connsiteX5" fmla="*/ 328612 w 790575"/>
              <a:gd name="connsiteY5" fmla="*/ 242888 h 243213"/>
              <a:gd name="connsiteX6" fmla="*/ 385762 w 790575"/>
              <a:gd name="connsiteY6" fmla="*/ 200025 h 243213"/>
              <a:gd name="connsiteX7" fmla="*/ 428625 w 790575"/>
              <a:gd name="connsiteY7" fmla="*/ 161925 h 243213"/>
              <a:gd name="connsiteX8" fmla="*/ 552450 w 790575"/>
              <a:gd name="connsiteY8" fmla="*/ 147638 h 243213"/>
              <a:gd name="connsiteX9" fmla="*/ 571500 w 790575"/>
              <a:gd name="connsiteY9" fmla="*/ 138113 h 243213"/>
              <a:gd name="connsiteX10" fmla="*/ 609600 w 790575"/>
              <a:gd name="connsiteY10" fmla="*/ 90488 h 243213"/>
              <a:gd name="connsiteX11" fmla="*/ 733425 w 790575"/>
              <a:gd name="connsiteY11" fmla="*/ 61913 h 243213"/>
              <a:gd name="connsiteX12" fmla="*/ 790575 w 790575"/>
              <a:gd name="connsiteY12" fmla="*/ 0 h 243213"/>
              <a:gd name="connsiteX0" fmla="*/ 0 w 733425"/>
              <a:gd name="connsiteY0" fmla="*/ 14287 h 181300"/>
              <a:gd name="connsiteX1" fmla="*/ 100012 w 733425"/>
              <a:gd name="connsiteY1" fmla="*/ 19050 h 181300"/>
              <a:gd name="connsiteX2" fmla="*/ 171450 w 733425"/>
              <a:gd name="connsiteY2" fmla="*/ 66675 h 181300"/>
              <a:gd name="connsiteX3" fmla="*/ 190500 w 733425"/>
              <a:gd name="connsiteY3" fmla="*/ 109537 h 181300"/>
              <a:gd name="connsiteX4" fmla="*/ 271462 w 733425"/>
              <a:gd name="connsiteY4" fmla="*/ 114300 h 181300"/>
              <a:gd name="connsiteX5" fmla="*/ 328612 w 733425"/>
              <a:gd name="connsiteY5" fmla="*/ 180975 h 181300"/>
              <a:gd name="connsiteX6" fmla="*/ 385762 w 733425"/>
              <a:gd name="connsiteY6" fmla="*/ 138112 h 181300"/>
              <a:gd name="connsiteX7" fmla="*/ 428625 w 733425"/>
              <a:gd name="connsiteY7" fmla="*/ 100012 h 181300"/>
              <a:gd name="connsiteX8" fmla="*/ 552450 w 733425"/>
              <a:gd name="connsiteY8" fmla="*/ 85725 h 181300"/>
              <a:gd name="connsiteX9" fmla="*/ 571500 w 733425"/>
              <a:gd name="connsiteY9" fmla="*/ 76200 h 181300"/>
              <a:gd name="connsiteX10" fmla="*/ 609600 w 733425"/>
              <a:gd name="connsiteY10" fmla="*/ 28575 h 181300"/>
              <a:gd name="connsiteX11" fmla="*/ 733425 w 733425"/>
              <a:gd name="connsiteY11" fmla="*/ 0 h 181300"/>
              <a:gd name="connsiteX0" fmla="*/ 0 w 609600"/>
              <a:gd name="connsiteY0" fmla="*/ 0 h 167013"/>
              <a:gd name="connsiteX1" fmla="*/ 100012 w 609600"/>
              <a:gd name="connsiteY1" fmla="*/ 4763 h 167013"/>
              <a:gd name="connsiteX2" fmla="*/ 171450 w 609600"/>
              <a:gd name="connsiteY2" fmla="*/ 52388 h 167013"/>
              <a:gd name="connsiteX3" fmla="*/ 190500 w 609600"/>
              <a:gd name="connsiteY3" fmla="*/ 95250 h 167013"/>
              <a:gd name="connsiteX4" fmla="*/ 271462 w 609600"/>
              <a:gd name="connsiteY4" fmla="*/ 100013 h 167013"/>
              <a:gd name="connsiteX5" fmla="*/ 328612 w 609600"/>
              <a:gd name="connsiteY5" fmla="*/ 166688 h 167013"/>
              <a:gd name="connsiteX6" fmla="*/ 385762 w 609600"/>
              <a:gd name="connsiteY6" fmla="*/ 123825 h 167013"/>
              <a:gd name="connsiteX7" fmla="*/ 428625 w 609600"/>
              <a:gd name="connsiteY7" fmla="*/ 85725 h 167013"/>
              <a:gd name="connsiteX8" fmla="*/ 552450 w 609600"/>
              <a:gd name="connsiteY8" fmla="*/ 71438 h 167013"/>
              <a:gd name="connsiteX9" fmla="*/ 571500 w 609600"/>
              <a:gd name="connsiteY9" fmla="*/ 61913 h 167013"/>
              <a:gd name="connsiteX10" fmla="*/ 609600 w 609600"/>
              <a:gd name="connsiteY10" fmla="*/ 14288 h 167013"/>
              <a:gd name="connsiteX0" fmla="*/ 0 w 571500"/>
              <a:gd name="connsiteY0" fmla="*/ 0 h 167013"/>
              <a:gd name="connsiteX1" fmla="*/ 100012 w 571500"/>
              <a:gd name="connsiteY1" fmla="*/ 4763 h 167013"/>
              <a:gd name="connsiteX2" fmla="*/ 171450 w 571500"/>
              <a:gd name="connsiteY2" fmla="*/ 52388 h 167013"/>
              <a:gd name="connsiteX3" fmla="*/ 190500 w 571500"/>
              <a:gd name="connsiteY3" fmla="*/ 95250 h 167013"/>
              <a:gd name="connsiteX4" fmla="*/ 271462 w 571500"/>
              <a:gd name="connsiteY4" fmla="*/ 100013 h 167013"/>
              <a:gd name="connsiteX5" fmla="*/ 328612 w 571500"/>
              <a:gd name="connsiteY5" fmla="*/ 166688 h 167013"/>
              <a:gd name="connsiteX6" fmla="*/ 385762 w 571500"/>
              <a:gd name="connsiteY6" fmla="*/ 123825 h 167013"/>
              <a:gd name="connsiteX7" fmla="*/ 428625 w 571500"/>
              <a:gd name="connsiteY7" fmla="*/ 85725 h 167013"/>
              <a:gd name="connsiteX8" fmla="*/ 552450 w 571500"/>
              <a:gd name="connsiteY8" fmla="*/ 71438 h 167013"/>
              <a:gd name="connsiteX9" fmla="*/ 571500 w 571500"/>
              <a:gd name="connsiteY9" fmla="*/ 61913 h 167013"/>
              <a:gd name="connsiteX0" fmla="*/ 0 w 552450"/>
              <a:gd name="connsiteY0" fmla="*/ 0 h 167013"/>
              <a:gd name="connsiteX1" fmla="*/ 100012 w 552450"/>
              <a:gd name="connsiteY1" fmla="*/ 4763 h 167013"/>
              <a:gd name="connsiteX2" fmla="*/ 171450 w 552450"/>
              <a:gd name="connsiteY2" fmla="*/ 52388 h 167013"/>
              <a:gd name="connsiteX3" fmla="*/ 190500 w 552450"/>
              <a:gd name="connsiteY3" fmla="*/ 95250 h 167013"/>
              <a:gd name="connsiteX4" fmla="*/ 271462 w 552450"/>
              <a:gd name="connsiteY4" fmla="*/ 100013 h 167013"/>
              <a:gd name="connsiteX5" fmla="*/ 328612 w 552450"/>
              <a:gd name="connsiteY5" fmla="*/ 166688 h 167013"/>
              <a:gd name="connsiteX6" fmla="*/ 385762 w 552450"/>
              <a:gd name="connsiteY6" fmla="*/ 123825 h 167013"/>
              <a:gd name="connsiteX7" fmla="*/ 428625 w 552450"/>
              <a:gd name="connsiteY7" fmla="*/ 85725 h 167013"/>
              <a:gd name="connsiteX8" fmla="*/ 552450 w 552450"/>
              <a:gd name="connsiteY8" fmla="*/ 71438 h 167013"/>
              <a:gd name="connsiteX0" fmla="*/ 0 w 428625"/>
              <a:gd name="connsiteY0" fmla="*/ 0 h 167013"/>
              <a:gd name="connsiteX1" fmla="*/ 100012 w 428625"/>
              <a:gd name="connsiteY1" fmla="*/ 4763 h 167013"/>
              <a:gd name="connsiteX2" fmla="*/ 171450 w 428625"/>
              <a:gd name="connsiteY2" fmla="*/ 52388 h 167013"/>
              <a:gd name="connsiteX3" fmla="*/ 190500 w 428625"/>
              <a:gd name="connsiteY3" fmla="*/ 95250 h 167013"/>
              <a:gd name="connsiteX4" fmla="*/ 271462 w 428625"/>
              <a:gd name="connsiteY4" fmla="*/ 100013 h 167013"/>
              <a:gd name="connsiteX5" fmla="*/ 328612 w 428625"/>
              <a:gd name="connsiteY5" fmla="*/ 166688 h 167013"/>
              <a:gd name="connsiteX6" fmla="*/ 385762 w 428625"/>
              <a:gd name="connsiteY6" fmla="*/ 123825 h 167013"/>
              <a:gd name="connsiteX7" fmla="*/ 428625 w 428625"/>
              <a:gd name="connsiteY7" fmla="*/ 85725 h 167013"/>
              <a:gd name="connsiteX0" fmla="*/ 0 w 385762"/>
              <a:gd name="connsiteY0" fmla="*/ 0 h 167013"/>
              <a:gd name="connsiteX1" fmla="*/ 100012 w 385762"/>
              <a:gd name="connsiteY1" fmla="*/ 4763 h 167013"/>
              <a:gd name="connsiteX2" fmla="*/ 171450 w 385762"/>
              <a:gd name="connsiteY2" fmla="*/ 52388 h 167013"/>
              <a:gd name="connsiteX3" fmla="*/ 190500 w 385762"/>
              <a:gd name="connsiteY3" fmla="*/ 95250 h 167013"/>
              <a:gd name="connsiteX4" fmla="*/ 271462 w 385762"/>
              <a:gd name="connsiteY4" fmla="*/ 100013 h 167013"/>
              <a:gd name="connsiteX5" fmla="*/ 328612 w 385762"/>
              <a:gd name="connsiteY5" fmla="*/ 166688 h 167013"/>
              <a:gd name="connsiteX6" fmla="*/ 385762 w 385762"/>
              <a:gd name="connsiteY6" fmla="*/ 123825 h 167013"/>
              <a:gd name="connsiteX0" fmla="*/ 0 w 328612"/>
              <a:gd name="connsiteY0" fmla="*/ 0 h 166688"/>
              <a:gd name="connsiteX1" fmla="*/ 100012 w 328612"/>
              <a:gd name="connsiteY1" fmla="*/ 4763 h 166688"/>
              <a:gd name="connsiteX2" fmla="*/ 171450 w 328612"/>
              <a:gd name="connsiteY2" fmla="*/ 52388 h 166688"/>
              <a:gd name="connsiteX3" fmla="*/ 190500 w 328612"/>
              <a:gd name="connsiteY3" fmla="*/ 95250 h 166688"/>
              <a:gd name="connsiteX4" fmla="*/ 271462 w 328612"/>
              <a:gd name="connsiteY4" fmla="*/ 100013 h 166688"/>
              <a:gd name="connsiteX5" fmla="*/ 328612 w 328612"/>
              <a:gd name="connsiteY5" fmla="*/ 166688 h 166688"/>
              <a:gd name="connsiteX0" fmla="*/ 0 w 271462"/>
              <a:gd name="connsiteY0" fmla="*/ 0 h 100013"/>
              <a:gd name="connsiteX1" fmla="*/ 100012 w 271462"/>
              <a:gd name="connsiteY1" fmla="*/ 4763 h 100013"/>
              <a:gd name="connsiteX2" fmla="*/ 171450 w 271462"/>
              <a:gd name="connsiteY2" fmla="*/ 52388 h 100013"/>
              <a:gd name="connsiteX3" fmla="*/ 190500 w 271462"/>
              <a:gd name="connsiteY3" fmla="*/ 95250 h 100013"/>
              <a:gd name="connsiteX4" fmla="*/ 271462 w 271462"/>
              <a:gd name="connsiteY4" fmla="*/ 100013 h 100013"/>
              <a:gd name="connsiteX0" fmla="*/ 0 w 190500"/>
              <a:gd name="connsiteY0" fmla="*/ 0 h 95250"/>
              <a:gd name="connsiteX1" fmla="*/ 100012 w 190500"/>
              <a:gd name="connsiteY1" fmla="*/ 4763 h 95250"/>
              <a:gd name="connsiteX2" fmla="*/ 171450 w 190500"/>
              <a:gd name="connsiteY2" fmla="*/ 52388 h 95250"/>
              <a:gd name="connsiteX3" fmla="*/ 190500 w 190500"/>
              <a:gd name="connsiteY3" fmla="*/ 95250 h 95250"/>
              <a:gd name="connsiteX0" fmla="*/ 0 w 171450"/>
              <a:gd name="connsiteY0" fmla="*/ 0 h 52388"/>
              <a:gd name="connsiteX1" fmla="*/ 100012 w 171450"/>
              <a:gd name="connsiteY1" fmla="*/ 4763 h 52388"/>
              <a:gd name="connsiteX2" fmla="*/ 171450 w 171450"/>
              <a:gd name="connsiteY2" fmla="*/ 52388 h 52388"/>
              <a:gd name="connsiteX0" fmla="*/ 0 w 100012"/>
              <a:gd name="connsiteY0" fmla="*/ 0 h 4763"/>
              <a:gd name="connsiteX1" fmla="*/ 100012 w 100012"/>
              <a:gd name="connsiteY1" fmla="*/ 4763 h 4763"/>
              <a:gd name="connsiteX0" fmla="*/ 0 w 38547"/>
              <a:gd name="connsiteY0" fmla="*/ 5010 h 10979"/>
              <a:gd name="connsiteX1" fmla="*/ 38547 w 38547"/>
              <a:gd name="connsiteY1" fmla="*/ 5134 h 10979"/>
              <a:gd name="connsiteX0" fmla="*/ 0 w 38547"/>
              <a:gd name="connsiteY0" fmla="*/ 0 h 9245"/>
              <a:gd name="connsiteX1" fmla="*/ 38547 w 38547"/>
              <a:gd name="connsiteY1" fmla="*/ 124 h 9245"/>
              <a:gd name="connsiteX0" fmla="*/ 0 w 10000"/>
              <a:gd name="connsiteY0" fmla="*/ 0 h 11375"/>
              <a:gd name="connsiteX1" fmla="*/ 10000 w 10000"/>
              <a:gd name="connsiteY1" fmla="*/ 134 h 11375"/>
              <a:gd name="connsiteX0" fmla="*/ 0 w 10179"/>
              <a:gd name="connsiteY0" fmla="*/ 0 h 13475"/>
              <a:gd name="connsiteX1" fmla="*/ 10179 w 10179"/>
              <a:gd name="connsiteY1" fmla="*/ 5476 h 13475"/>
              <a:gd name="connsiteX0" fmla="*/ 0 w 10179"/>
              <a:gd name="connsiteY0" fmla="*/ 0 h 8385"/>
              <a:gd name="connsiteX1" fmla="*/ 10179 w 10179"/>
              <a:gd name="connsiteY1" fmla="*/ 5476 h 8385"/>
              <a:gd name="connsiteX0" fmla="*/ 0 w 10059"/>
              <a:gd name="connsiteY0" fmla="*/ 18951 h 20444"/>
              <a:gd name="connsiteX1" fmla="*/ 10059 w 10059"/>
              <a:gd name="connsiteY1" fmla="*/ 0 h 20444"/>
              <a:gd name="connsiteX0" fmla="*/ 0 w 10059"/>
              <a:gd name="connsiteY0" fmla="*/ 0 h 5685"/>
              <a:gd name="connsiteX1" fmla="*/ 10059 w 10059"/>
              <a:gd name="connsiteY1" fmla="*/ 161 h 5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59" h="5685">
                <a:moveTo>
                  <a:pt x="0" y="0"/>
                </a:moveTo>
                <a:cubicBezTo>
                  <a:pt x="2401" y="6686"/>
                  <a:pt x="1058" y="8363"/>
                  <a:pt x="10059" y="161"/>
                </a:cubicBezTo>
              </a:path>
            </a:pathLst>
          </a:custGeom>
          <a:ln w="44450" cap="rnd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자유형 34"/>
          <p:cNvSpPr/>
          <p:nvPr/>
        </p:nvSpPr>
        <p:spPr>
          <a:xfrm>
            <a:off x="3452813" y="3443288"/>
            <a:ext cx="576262" cy="453740"/>
          </a:xfrm>
          <a:custGeom>
            <a:avLst/>
            <a:gdLst>
              <a:gd name="connsiteX0" fmla="*/ 0 w 576262"/>
              <a:gd name="connsiteY0" fmla="*/ 366712 h 450056"/>
              <a:gd name="connsiteX1" fmla="*/ 71437 w 576262"/>
              <a:gd name="connsiteY1" fmla="*/ 423862 h 450056"/>
              <a:gd name="connsiteX2" fmla="*/ 123825 w 576262"/>
              <a:gd name="connsiteY2" fmla="*/ 419100 h 450056"/>
              <a:gd name="connsiteX3" fmla="*/ 119062 w 576262"/>
              <a:gd name="connsiteY3" fmla="*/ 238125 h 450056"/>
              <a:gd name="connsiteX4" fmla="*/ 128587 w 576262"/>
              <a:gd name="connsiteY4" fmla="*/ 161925 h 450056"/>
              <a:gd name="connsiteX5" fmla="*/ 247650 w 576262"/>
              <a:gd name="connsiteY5" fmla="*/ 123825 h 450056"/>
              <a:gd name="connsiteX6" fmla="*/ 366712 w 576262"/>
              <a:gd name="connsiteY6" fmla="*/ 109537 h 450056"/>
              <a:gd name="connsiteX7" fmla="*/ 500062 w 576262"/>
              <a:gd name="connsiteY7" fmla="*/ 223837 h 450056"/>
              <a:gd name="connsiteX8" fmla="*/ 561975 w 576262"/>
              <a:gd name="connsiteY8" fmla="*/ 204787 h 450056"/>
              <a:gd name="connsiteX9" fmla="*/ 576262 w 576262"/>
              <a:gd name="connsiteY9" fmla="*/ 0 h 450056"/>
              <a:gd name="connsiteX10" fmla="*/ 576262 w 576262"/>
              <a:gd name="connsiteY10" fmla="*/ 0 h 450056"/>
              <a:gd name="connsiteX0" fmla="*/ 0 w 576262"/>
              <a:gd name="connsiteY0" fmla="*/ 366712 h 450056"/>
              <a:gd name="connsiteX1" fmla="*/ 71437 w 576262"/>
              <a:gd name="connsiteY1" fmla="*/ 423862 h 450056"/>
              <a:gd name="connsiteX2" fmla="*/ 123825 w 576262"/>
              <a:gd name="connsiteY2" fmla="*/ 419100 h 450056"/>
              <a:gd name="connsiteX3" fmla="*/ 119062 w 576262"/>
              <a:gd name="connsiteY3" fmla="*/ 238125 h 450056"/>
              <a:gd name="connsiteX4" fmla="*/ 183083 w 576262"/>
              <a:gd name="connsiteY4" fmla="*/ 129728 h 450056"/>
              <a:gd name="connsiteX5" fmla="*/ 247650 w 576262"/>
              <a:gd name="connsiteY5" fmla="*/ 123825 h 450056"/>
              <a:gd name="connsiteX6" fmla="*/ 366712 w 576262"/>
              <a:gd name="connsiteY6" fmla="*/ 109537 h 450056"/>
              <a:gd name="connsiteX7" fmla="*/ 500062 w 576262"/>
              <a:gd name="connsiteY7" fmla="*/ 223837 h 450056"/>
              <a:gd name="connsiteX8" fmla="*/ 561975 w 576262"/>
              <a:gd name="connsiteY8" fmla="*/ 204787 h 450056"/>
              <a:gd name="connsiteX9" fmla="*/ 576262 w 576262"/>
              <a:gd name="connsiteY9" fmla="*/ 0 h 450056"/>
              <a:gd name="connsiteX10" fmla="*/ 576262 w 576262"/>
              <a:gd name="connsiteY10" fmla="*/ 0 h 450056"/>
              <a:gd name="connsiteX0" fmla="*/ 0 w 576262"/>
              <a:gd name="connsiteY0" fmla="*/ 366712 h 450056"/>
              <a:gd name="connsiteX1" fmla="*/ 71437 w 576262"/>
              <a:gd name="connsiteY1" fmla="*/ 423862 h 450056"/>
              <a:gd name="connsiteX2" fmla="*/ 123825 w 576262"/>
              <a:gd name="connsiteY2" fmla="*/ 419100 h 450056"/>
              <a:gd name="connsiteX3" fmla="*/ 119062 w 576262"/>
              <a:gd name="connsiteY3" fmla="*/ 238125 h 450056"/>
              <a:gd name="connsiteX4" fmla="*/ 183083 w 576262"/>
              <a:gd name="connsiteY4" fmla="*/ 129728 h 450056"/>
              <a:gd name="connsiteX5" fmla="*/ 247650 w 576262"/>
              <a:gd name="connsiteY5" fmla="*/ 123825 h 450056"/>
              <a:gd name="connsiteX6" fmla="*/ 366712 w 576262"/>
              <a:gd name="connsiteY6" fmla="*/ 109537 h 450056"/>
              <a:gd name="connsiteX7" fmla="*/ 500062 w 576262"/>
              <a:gd name="connsiteY7" fmla="*/ 223837 h 450056"/>
              <a:gd name="connsiteX8" fmla="*/ 561975 w 576262"/>
              <a:gd name="connsiteY8" fmla="*/ 204787 h 450056"/>
              <a:gd name="connsiteX9" fmla="*/ 576262 w 576262"/>
              <a:gd name="connsiteY9" fmla="*/ 0 h 450056"/>
              <a:gd name="connsiteX10" fmla="*/ 576262 w 576262"/>
              <a:gd name="connsiteY10" fmla="*/ 0 h 450056"/>
              <a:gd name="connsiteX0" fmla="*/ 0 w 576262"/>
              <a:gd name="connsiteY0" fmla="*/ 366712 h 450056"/>
              <a:gd name="connsiteX1" fmla="*/ 71437 w 576262"/>
              <a:gd name="connsiteY1" fmla="*/ 423862 h 450056"/>
              <a:gd name="connsiteX2" fmla="*/ 123825 w 576262"/>
              <a:gd name="connsiteY2" fmla="*/ 419100 h 450056"/>
              <a:gd name="connsiteX3" fmla="*/ 119062 w 576262"/>
              <a:gd name="connsiteY3" fmla="*/ 238125 h 450056"/>
              <a:gd name="connsiteX4" fmla="*/ 183083 w 576262"/>
              <a:gd name="connsiteY4" fmla="*/ 129728 h 450056"/>
              <a:gd name="connsiteX5" fmla="*/ 247650 w 576262"/>
              <a:gd name="connsiteY5" fmla="*/ 123825 h 450056"/>
              <a:gd name="connsiteX6" fmla="*/ 366712 w 576262"/>
              <a:gd name="connsiteY6" fmla="*/ 109537 h 450056"/>
              <a:gd name="connsiteX7" fmla="*/ 500062 w 576262"/>
              <a:gd name="connsiteY7" fmla="*/ 223837 h 450056"/>
              <a:gd name="connsiteX8" fmla="*/ 561975 w 576262"/>
              <a:gd name="connsiteY8" fmla="*/ 204787 h 450056"/>
              <a:gd name="connsiteX9" fmla="*/ 576262 w 576262"/>
              <a:gd name="connsiteY9" fmla="*/ 0 h 450056"/>
              <a:gd name="connsiteX10" fmla="*/ 576262 w 576262"/>
              <a:gd name="connsiteY10" fmla="*/ 0 h 450056"/>
              <a:gd name="connsiteX0" fmla="*/ 0 w 576262"/>
              <a:gd name="connsiteY0" fmla="*/ 366712 h 456121"/>
              <a:gd name="connsiteX1" fmla="*/ 71437 w 576262"/>
              <a:gd name="connsiteY1" fmla="*/ 423862 h 456121"/>
              <a:gd name="connsiteX2" fmla="*/ 123825 w 576262"/>
              <a:gd name="connsiteY2" fmla="*/ 419100 h 456121"/>
              <a:gd name="connsiteX3" fmla="*/ 111075 w 576262"/>
              <a:gd name="connsiteY3" fmla="*/ 201736 h 456121"/>
              <a:gd name="connsiteX4" fmla="*/ 183083 w 576262"/>
              <a:gd name="connsiteY4" fmla="*/ 129728 h 456121"/>
              <a:gd name="connsiteX5" fmla="*/ 247650 w 576262"/>
              <a:gd name="connsiteY5" fmla="*/ 123825 h 456121"/>
              <a:gd name="connsiteX6" fmla="*/ 366712 w 576262"/>
              <a:gd name="connsiteY6" fmla="*/ 109537 h 456121"/>
              <a:gd name="connsiteX7" fmla="*/ 500062 w 576262"/>
              <a:gd name="connsiteY7" fmla="*/ 223837 h 456121"/>
              <a:gd name="connsiteX8" fmla="*/ 561975 w 576262"/>
              <a:gd name="connsiteY8" fmla="*/ 204787 h 456121"/>
              <a:gd name="connsiteX9" fmla="*/ 576262 w 576262"/>
              <a:gd name="connsiteY9" fmla="*/ 0 h 456121"/>
              <a:gd name="connsiteX10" fmla="*/ 576262 w 576262"/>
              <a:gd name="connsiteY10" fmla="*/ 0 h 456121"/>
              <a:gd name="connsiteX0" fmla="*/ 0 w 576262"/>
              <a:gd name="connsiteY0" fmla="*/ 366712 h 453740"/>
              <a:gd name="connsiteX1" fmla="*/ 71437 w 576262"/>
              <a:gd name="connsiteY1" fmla="*/ 423862 h 453740"/>
              <a:gd name="connsiteX2" fmla="*/ 123825 w 576262"/>
              <a:gd name="connsiteY2" fmla="*/ 419100 h 453740"/>
              <a:gd name="connsiteX3" fmla="*/ 130125 w 576262"/>
              <a:gd name="connsiteY3" fmla="*/ 216023 h 453740"/>
              <a:gd name="connsiteX4" fmla="*/ 183083 w 576262"/>
              <a:gd name="connsiteY4" fmla="*/ 129728 h 453740"/>
              <a:gd name="connsiteX5" fmla="*/ 247650 w 576262"/>
              <a:gd name="connsiteY5" fmla="*/ 123825 h 453740"/>
              <a:gd name="connsiteX6" fmla="*/ 366712 w 576262"/>
              <a:gd name="connsiteY6" fmla="*/ 109537 h 453740"/>
              <a:gd name="connsiteX7" fmla="*/ 500062 w 576262"/>
              <a:gd name="connsiteY7" fmla="*/ 223837 h 453740"/>
              <a:gd name="connsiteX8" fmla="*/ 561975 w 576262"/>
              <a:gd name="connsiteY8" fmla="*/ 204787 h 453740"/>
              <a:gd name="connsiteX9" fmla="*/ 576262 w 576262"/>
              <a:gd name="connsiteY9" fmla="*/ 0 h 453740"/>
              <a:gd name="connsiteX10" fmla="*/ 576262 w 576262"/>
              <a:gd name="connsiteY10" fmla="*/ 0 h 453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6262" h="453740">
                <a:moveTo>
                  <a:pt x="0" y="366712"/>
                </a:moveTo>
                <a:cubicBezTo>
                  <a:pt x="25399" y="390921"/>
                  <a:pt x="50799" y="415131"/>
                  <a:pt x="71437" y="423862"/>
                </a:cubicBezTo>
                <a:cubicBezTo>
                  <a:pt x="92075" y="432593"/>
                  <a:pt x="114044" y="453740"/>
                  <a:pt x="123825" y="419100"/>
                </a:cubicBezTo>
                <a:cubicBezTo>
                  <a:pt x="133606" y="384460"/>
                  <a:pt x="142524" y="290545"/>
                  <a:pt x="130125" y="216023"/>
                </a:cubicBezTo>
                <a:cubicBezTo>
                  <a:pt x="167038" y="156558"/>
                  <a:pt x="163496" y="145094"/>
                  <a:pt x="183083" y="129728"/>
                </a:cubicBezTo>
                <a:cubicBezTo>
                  <a:pt x="202671" y="114362"/>
                  <a:pt x="217045" y="127190"/>
                  <a:pt x="247650" y="123825"/>
                </a:cubicBezTo>
                <a:cubicBezTo>
                  <a:pt x="278255" y="120460"/>
                  <a:pt x="324643" y="92868"/>
                  <a:pt x="366712" y="109537"/>
                </a:cubicBezTo>
                <a:cubicBezTo>
                  <a:pt x="408781" y="126206"/>
                  <a:pt x="467518" y="207962"/>
                  <a:pt x="500062" y="223837"/>
                </a:cubicBezTo>
                <a:cubicBezTo>
                  <a:pt x="532606" y="239712"/>
                  <a:pt x="549275" y="242093"/>
                  <a:pt x="561975" y="204787"/>
                </a:cubicBezTo>
                <a:cubicBezTo>
                  <a:pt x="574675" y="167481"/>
                  <a:pt x="576262" y="0"/>
                  <a:pt x="576262" y="0"/>
                </a:cubicBezTo>
                <a:lnTo>
                  <a:pt x="576262" y="0"/>
                </a:lnTo>
              </a:path>
            </a:pathLst>
          </a:custGeom>
          <a:ln w="44450">
            <a:solidFill>
              <a:srgbClr val="0000CC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자유형 36"/>
          <p:cNvSpPr/>
          <p:nvPr/>
        </p:nvSpPr>
        <p:spPr>
          <a:xfrm>
            <a:off x="2412158" y="3429000"/>
            <a:ext cx="1038622" cy="432366"/>
          </a:xfrm>
          <a:custGeom>
            <a:avLst/>
            <a:gdLst>
              <a:gd name="connsiteX0" fmla="*/ 794 w 1039019"/>
              <a:gd name="connsiteY0" fmla="*/ 0 h 400050"/>
              <a:gd name="connsiteX1" fmla="*/ 19844 w 1039019"/>
              <a:gd name="connsiteY1" fmla="*/ 142875 h 400050"/>
              <a:gd name="connsiteX2" fmla="*/ 119856 w 1039019"/>
              <a:gd name="connsiteY2" fmla="*/ 133350 h 400050"/>
              <a:gd name="connsiteX3" fmla="*/ 200819 w 1039019"/>
              <a:gd name="connsiteY3" fmla="*/ 128587 h 400050"/>
              <a:gd name="connsiteX4" fmla="*/ 277019 w 1039019"/>
              <a:gd name="connsiteY4" fmla="*/ 195262 h 400050"/>
              <a:gd name="connsiteX5" fmla="*/ 267494 w 1039019"/>
              <a:gd name="connsiteY5" fmla="*/ 361950 h 400050"/>
              <a:gd name="connsiteX6" fmla="*/ 267494 w 1039019"/>
              <a:gd name="connsiteY6" fmla="*/ 385762 h 400050"/>
              <a:gd name="connsiteX7" fmla="*/ 343694 w 1039019"/>
              <a:gd name="connsiteY7" fmla="*/ 366712 h 400050"/>
              <a:gd name="connsiteX8" fmla="*/ 524669 w 1039019"/>
              <a:gd name="connsiteY8" fmla="*/ 266700 h 400050"/>
              <a:gd name="connsiteX9" fmla="*/ 610394 w 1039019"/>
              <a:gd name="connsiteY9" fmla="*/ 219075 h 400050"/>
              <a:gd name="connsiteX10" fmla="*/ 838994 w 1039019"/>
              <a:gd name="connsiteY10" fmla="*/ 200025 h 400050"/>
              <a:gd name="connsiteX11" fmla="*/ 1039019 w 1039019"/>
              <a:gd name="connsiteY11" fmla="*/ 400050 h 400050"/>
              <a:gd name="connsiteX12" fmla="*/ 1039019 w 1039019"/>
              <a:gd name="connsiteY12" fmla="*/ 400050 h 400050"/>
              <a:gd name="connsiteX13" fmla="*/ 1039019 w 1039019"/>
              <a:gd name="connsiteY13" fmla="*/ 400050 h 400050"/>
              <a:gd name="connsiteX14" fmla="*/ 1039019 w 1039019"/>
              <a:gd name="connsiteY14" fmla="*/ 400050 h 400050"/>
              <a:gd name="connsiteX15" fmla="*/ 1039019 w 1039019"/>
              <a:gd name="connsiteY15" fmla="*/ 400050 h 400050"/>
              <a:gd name="connsiteX0" fmla="*/ 794 w 1039019"/>
              <a:gd name="connsiteY0" fmla="*/ 0 h 432842"/>
              <a:gd name="connsiteX1" fmla="*/ 19844 w 1039019"/>
              <a:gd name="connsiteY1" fmla="*/ 142875 h 432842"/>
              <a:gd name="connsiteX2" fmla="*/ 119856 w 1039019"/>
              <a:gd name="connsiteY2" fmla="*/ 133350 h 432842"/>
              <a:gd name="connsiteX3" fmla="*/ 200819 w 1039019"/>
              <a:gd name="connsiteY3" fmla="*/ 128587 h 432842"/>
              <a:gd name="connsiteX4" fmla="*/ 277019 w 1039019"/>
              <a:gd name="connsiteY4" fmla="*/ 195262 h 432842"/>
              <a:gd name="connsiteX5" fmla="*/ 267494 w 1039019"/>
              <a:gd name="connsiteY5" fmla="*/ 361950 h 432842"/>
              <a:gd name="connsiteX6" fmla="*/ 288032 w 1039019"/>
              <a:gd name="connsiteY6" fmla="*/ 432048 h 432842"/>
              <a:gd name="connsiteX7" fmla="*/ 343694 w 1039019"/>
              <a:gd name="connsiteY7" fmla="*/ 366712 h 432842"/>
              <a:gd name="connsiteX8" fmla="*/ 524669 w 1039019"/>
              <a:gd name="connsiteY8" fmla="*/ 266700 h 432842"/>
              <a:gd name="connsiteX9" fmla="*/ 610394 w 1039019"/>
              <a:gd name="connsiteY9" fmla="*/ 219075 h 432842"/>
              <a:gd name="connsiteX10" fmla="*/ 838994 w 1039019"/>
              <a:gd name="connsiteY10" fmla="*/ 200025 h 432842"/>
              <a:gd name="connsiteX11" fmla="*/ 1039019 w 1039019"/>
              <a:gd name="connsiteY11" fmla="*/ 400050 h 432842"/>
              <a:gd name="connsiteX12" fmla="*/ 1039019 w 1039019"/>
              <a:gd name="connsiteY12" fmla="*/ 400050 h 432842"/>
              <a:gd name="connsiteX13" fmla="*/ 1039019 w 1039019"/>
              <a:gd name="connsiteY13" fmla="*/ 400050 h 432842"/>
              <a:gd name="connsiteX14" fmla="*/ 1039019 w 1039019"/>
              <a:gd name="connsiteY14" fmla="*/ 400050 h 432842"/>
              <a:gd name="connsiteX15" fmla="*/ 1039019 w 1039019"/>
              <a:gd name="connsiteY15" fmla="*/ 400050 h 432842"/>
              <a:gd name="connsiteX0" fmla="*/ 794 w 1039019"/>
              <a:gd name="connsiteY0" fmla="*/ 0 h 432842"/>
              <a:gd name="connsiteX1" fmla="*/ 19844 w 1039019"/>
              <a:gd name="connsiteY1" fmla="*/ 142875 h 432842"/>
              <a:gd name="connsiteX2" fmla="*/ 119856 w 1039019"/>
              <a:gd name="connsiteY2" fmla="*/ 133350 h 432842"/>
              <a:gd name="connsiteX3" fmla="*/ 200819 w 1039019"/>
              <a:gd name="connsiteY3" fmla="*/ 128587 h 432842"/>
              <a:gd name="connsiteX4" fmla="*/ 277019 w 1039019"/>
              <a:gd name="connsiteY4" fmla="*/ 195262 h 432842"/>
              <a:gd name="connsiteX5" fmla="*/ 267494 w 1039019"/>
              <a:gd name="connsiteY5" fmla="*/ 361950 h 432842"/>
              <a:gd name="connsiteX6" fmla="*/ 288032 w 1039019"/>
              <a:gd name="connsiteY6" fmla="*/ 432048 h 432842"/>
              <a:gd name="connsiteX7" fmla="*/ 343694 w 1039019"/>
              <a:gd name="connsiteY7" fmla="*/ 366712 h 432842"/>
              <a:gd name="connsiteX8" fmla="*/ 524669 w 1039019"/>
              <a:gd name="connsiteY8" fmla="*/ 266700 h 432842"/>
              <a:gd name="connsiteX9" fmla="*/ 610394 w 1039019"/>
              <a:gd name="connsiteY9" fmla="*/ 219075 h 432842"/>
              <a:gd name="connsiteX10" fmla="*/ 838994 w 1039019"/>
              <a:gd name="connsiteY10" fmla="*/ 200025 h 432842"/>
              <a:gd name="connsiteX11" fmla="*/ 1039019 w 1039019"/>
              <a:gd name="connsiteY11" fmla="*/ 400050 h 432842"/>
              <a:gd name="connsiteX12" fmla="*/ 1039019 w 1039019"/>
              <a:gd name="connsiteY12" fmla="*/ 400050 h 432842"/>
              <a:gd name="connsiteX13" fmla="*/ 1039019 w 1039019"/>
              <a:gd name="connsiteY13" fmla="*/ 400050 h 432842"/>
              <a:gd name="connsiteX14" fmla="*/ 1039019 w 1039019"/>
              <a:gd name="connsiteY14" fmla="*/ 400050 h 432842"/>
              <a:gd name="connsiteX15" fmla="*/ 1039019 w 1039019"/>
              <a:gd name="connsiteY15" fmla="*/ 400050 h 432842"/>
              <a:gd name="connsiteX0" fmla="*/ 794 w 1039019"/>
              <a:gd name="connsiteY0" fmla="*/ 0 h 432842"/>
              <a:gd name="connsiteX1" fmla="*/ 19844 w 1039019"/>
              <a:gd name="connsiteY1" fmla="*/ 142875 h 432842"/>
              <a:gd name="connsiteX2" fmla="*/ 119856 w 1039019"/>
              <a:gd name="connsiteY2" fmla="*/ 133350 h 432842"/>
              <a:gd name="connsiteX3" fmla="*/ 205581 w 1039019"/>
              <a:gd name="connsiteY3" fmla="*/ 185737 h 432842"/>
              <a:gd name="connsiteX4" fmla="*/ 277019 w 1039019"/>
              <a:gd name="connsiteY4" fmla="*/ 195262 h 432842"/>
              <a:gd name="connsiteX5" fmla="*/ 267494 w 1039019"/>
              <a:gd name="connsiteY5" fmla="*/ 361950 h 432842"/>
              <a:gd name="connsiteX6" fmla="*/ 288032 w 1039019"/>
              <a:gd name="connsiteY6" fmla="*/ 432048 h 432842"/>
              <a:gd name="connsiteX7" fmla="*/ 343694 w 1039019"/>
              <a:gd name="connsiteY7" fmla="*/ 366712 h 432842"/>
              <a:gd name="connsiteX8" fmla="*/ 524669 w 1039019"/>
              <a:gd name="connsiteY8" fmla="*/ 266700 h 432842"/>
              <a:gd name="connsiteX9" fmla="*/ 610394 w 1039019"/>
              <a:gd name="connsiteY9" fmla="*/ 219075 h 432842"/>
              <a:gd name="connsiteX10" fmla="*/ 838994 w 1039019"/>
              <a:gd name="connsiteY10" fmla="*/ 200025 h 432842"/>
              <a:gd name="connsiteX11" fmla="*/ 1039019 w 1039019"/>
              <a:gd name="connsiteY11" fmla="*/ 400050 h 432842"/>
              <a:gd name="connsiteX12" fmla="*/ 1039019 w 1039019"/>
              <a:gd name="connsiteY12" fmla="*/ 400050 h 432842"/>
              <a:gd name="connsiteX13" fmla="*/ 1039019 w 1039019"/>
              <a:gd name="connsiteY13" fmla="*/ 400050 h 432842"/>
              <a:gd name="connsiteX14" fmla="*/ 1039019 w 1039019"/>
              <a:gd name="connsiteY14" fmla="*/ 400050 h 432842"/>
              <a:gd name="connsiteX15" fmla="*/ 1039019 w 1039019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1 w 1038622"/>
              <a:gd name="connsiteY2" fmla="*/ 144016 h 432842"/>
              <a:gd name="connsiteX3" fmla="*/ 205184 w 1038622"/>
              <a:gd name="connsiteY3" fmla="*/ 185737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1 w 1038622"/>
              <a:gd name="connsiteY2" fmla="*/ 144016 h 432842"/>
              <a:gd name="connsiteX3" fmla="*/ 205184 w 1038622"/>
              <a:gd name="connsiteY3" fmla="*/ 185737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0 w 1038622"/>
              <a:gd name="connsiteY2" fmla="*/ 144016 h 432842"/>
              <a:gd name="connsiteX3" fmla="*/ 205184 w 1038622"/>
              <a:gd name="connsiteY3" fmla="*/ 185737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0 w 1038622"/>
              <a:gd name="connsiteY2" fmla="*/ 144016 h 432842"/>
              <a:gd name="connsiteX3" fmla="*/ 205184 w 1038622"/>
              <a:gd name="connsiteY3" fmla="*/ 185737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0 w 1038622"/>
              <a:gd name="connsiteY2" fmla="*/ 144016 h 432842"/>
              <a:gd name="connsiteX3" fmla="*/ 143618 w 1038622"/>
              <a:gd name="connsiteY3" fmla="*/ 144016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0 w 1038622"/>
              <a:gd name="connsiteY2" fmla="*/ 144016 h 432842"/>
              <a:gd name="connsiteX3" fmla="*/ 215626 w 1038622"/>
              <a:gd name="connsiteY3" fmla="*/ 216024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0 w 1038622"/>
              <a:gd name="connsiteY2" fmla="*/ 144016 h 432842"/>
              <a:gd name="connsiteX3" fmla="*/ 215626 w 1038622"/>
              <a:gd name="connsiteY3" fmla="*/ 216024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0 w 1038622"/>
              <a:gd name="connsiteY2" fmla="*/ 144016 h 432842"/>
              <a:gd name="connsiteX3" fmla="*/ 215626 w 1038622"/>
              <a:gd name="connsiteY3" fmla="*/ 216024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0 w 1038622"/>
              <a:gd name="connsiteY2" fmla="*/ 144016 h 432842"/>
              <a:gd name="connsiteX3" fmla="*/ 215626 w 1038622"/>
              <a:gd name="connsiteY3" fmla="*/ 216024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0 w 1038622"/>
              <a:gd name="connsiteY2" fmla="*/ 144016 h 432842"/>
              <a:gd name="connsiteX3" fmla="*/ 215626 w 1038622"/>
              <a:gd name="connsiteY3" fmla="*/ 144016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0 w 1038622"/>
              <a:gd name="connsiteY2" fmla="*/ 144016 h 432842"/>
              <a:gd name="connsiteX3" fmla="*/ 215626 w 1038622"/>
              <a:gd name="connsiteY3" fmla="*/ 177354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842"/>
              <a:gd name="connsiteX1" fmla="*/ 19447 w 1038622"/>
              <a:gd name="connsiteY1" fmla="*/ 142875 h 432842"/>
              <a:gd name="connsiteX2" fmla="*/ 71610 w 1038622"/>
              <a:gd name="connsiteY2" fmla="*/ 144016 h 432842"/>
              <a:gd name="connsiteX3" fmla="*/ 215626 w 1038622"/>
              <a:gd name="connsiteY3" fmla="*/ 177354 h 432842"/>
              <a:gd name="connsiteX4" fmla="*/ 276622 w 1038622"/>
              <a:gd name="connsiteY4" fmla="*/ 195262 h 432842"/>
              <a:gd name="connsiteX5" fmla="*/ 267097 w 1038622"/>
              <a:gd name="connsiteY5" fmla="*/ 361950 h 432842"/>
              <a:gd name="connsiteX6" fmla="*/ 287635 w 1038622"/>
              <a:gd name="connsiteY6" fmla="*/ 432048 h 432842"/>
              <a:gd name="connsiteX7" fmla="*/ 343297 w 1038622"/>
              <a:gd name="connsiteY7" fmla="*/ 366712 h 432842"/>
              <a:gd name="connsiteX8" fmla="*/ 524272 w 1038622"/>
              <a:gd name="connsiteY8" fmla="*/ 266700 h 432842"/>
              <a:gd name="connsiteX9" fmla="*/ 609997 w 1038622"/>
              <a:gd name="connsiteY9" fmla="*/ 219075 h 432842"/>
              <a:gd name="connsiteX10" fmla="*/ 838597 w 1038622"/>
              <a:gd name="connsiteY10" fmla="*/ 200025 h 432842"/>
              <a:gd name="connsiteX11" fmla="*/ 1038622 w 1038622"/>
              <a:gd name="connsiteY11" fmla="*/ 400050 h 432842"/>
              <a:gd name="connsiteX12" fmla="*/ 1038622 w 1038622"/>
              <a:gd name="connsiteY12" fmla="*/ 400050 h 432842"/>
              <a:gd name="connsiteX13" fmla="*/ 1038622 w 1038622"/>
              <a:gd name="connsiteY13" fmla="*/ 400050 h 432842"/>
              <a:gd name="connsiteX14" fmla="*/ 1038622 w 1038622"/>
              <a:gd name="connsiteY14" fmla="*/ 400050 h 432842"/>
              <a:gd name="connsiteX15" fmla="*/ 1038622 w 1038622"/>
              <a:gd name="connsiteY15" fmla="*/ 400050 h 432842"/>
              <a:gd name="connsiteX0" fmla="*/ 397 w 1038622"/>
              <a:gd name="connsiteY0" fmla="*/ 0 h 432366"/>
              <a:gd name="connsiteX1" fmla="*/ 19447 w 1038622"/>
              <a:gd name="connsiteY1" fmla="*/ 142875 h 432366"/>
              <a:gd name="connsiteX2" fmla="*/ 71610 w 1038622"/>
              <a:gd name="connsiteY2" fmla="*/ 144016 h 432366"/>
              <a:gd name="connsiteX3" fmla="*/ 215626 w 1038622"/>
              <a:gd name="connsiteY3" fmla="*/ 177354 h 432366"/>
              <a:gd name="connsiteX4" fmla="*/ 276622 w 1038622"/>
              <a:gd name="connsiteY4" fmla="*/ 195262 h 432366"/>
              <a:gd name="connsiteX5" fmla="*/ 267097 w 1038622"/>
              <a:gd name="connsiteY5" fmla="*/ 361950 h 432366"/>
              <a:gd name="connsiteX6" fmla="*/ 287635 w 1038622"/>
              <a:gd name="connsiteY6" fmla="*/ 432048 h 432366"/>
              <a:gd name="connsiteX7" fmla="*/ 359642 w 1038622"/>
              <a:gd name="connsiteY7" fmla="*/ 360040 h 432366"/>
              <a:gd name="connsiteX8" fmla="*/ 524272 w 1038622"/>
              <a:gd name="connsiteY8" fmla="*/ 266700 h 432366"/>
              <a:gd name="connsiteX9" fmla="*/ 609997 w 1038622"/>
              <a:gd name="connsiteY9" fmla="*/ 219075 h 432366"/>
              <a:gd name="connsiteX10" fmla="*/ 838597 w 1038622"/>
              <a:gd name="connsiteY10" fmla="*/ 200025 h 432366"/>
              <a:gd name="connsiteX11" fmla="*/ 1038622 w 1038622"/>
              <a:gd name="connsiteY11" fmla="*/ 400050 h 432366"/>
              <a:gd name="connsiteX12" fmla="*/ 1038622 w 1038622"/>
              <a:gd name="connsiteY12" fmla="*/ 400050 h 432366"/>
              <a:gd name="connsiteX13" fmla="*/ 1038622 w 1038622"/>
              <a:gd name="connsiteY13" fmla="*/ 400050 h 432366"/>
              <a:gd name="connsiteX14" fmla="*/ 1038622 w 1038622"/>
              <a:gd name="connsiteY14" fmla="*/ 400050 h 432366"/>
              <a:gd name="connsiteX15" fmla="*/ 1038622 w 1038622"/>
              <a:gd name="connsiteY15" fmla="*/ 400050 h 432366"/>
              <a:gd name="connsiteX0" fmla="*/ 397 w 1038622"/>
              <a:gd name="connsiteY0" fmla="*/ 0 h 432366"/>
              <a:gd name="connsiteX1" fmla="*/ 19447 w 1038622"/>
              <a:gd name="connsiteY1" fmla="*/ 142875 h 432366"/>
              <a:gd name="connsiteX2" fmla="*/ 71610 w 1038622"/>
              <a:gd name="connsiteY2" fmla="*/ 144016 h 432366"/>
              <a:gd name="connsiteX3" fmla="*/ 215626 w 1038622"/>
              <a:gd name="connsiteY3" fmla="*/ 177354 h 432366"/>
              <a:gd name="connsiteX4" fmla="*/ 276622 w 1038622"/>
              <a:gd name="connsiteY4" fmla="*/ 195262 h 432366"/>
              <a:gd name="connsiteX5" fmla="*/ 267097 w 1038622"/>
              <a:gd name="connsiteY5" fmla="*/ 361950 h 432366"/>
              <a:gd name="connsiteX6" fmla="*/ 287635 w 1038622"/>
              <a:gd name="connsiteY6" fmla="*/ 432048 h 432366"/>
              <a:gd name="connsiteX7" fmla="*/ 431650 w 1038622"/>
              <a:gd name="connsiteY7" fmla="*/ 360040 h 432366"/>
              <a:gd name="connsiteX8" fmla="*/ 524272 w 1038622"/>
              <a:gd name="connsiteY8" fmla="*/ 266700 h 432366"/>
              <a:gd name="connsiteX9" fmla="*/ 609997 w 1038622"/>
              <a:gd name="connsiteY9" fmla="*/ 219075 h 432366"/>
              <a:gd name="connsiteX10" fmla="*/ 838597 w 1038622"/>
              <a:gd name="connsiteY10" fmla="*/ 200025 h 432366"/>
              <a:gd name="connsiteX11" fmla="*/ 1038622 w 1038622"/>
              <a:gd name="connsiteY11" fmla="*/ 400050 h 432366"/>
              <a:gd name="connsiteX12" fmla="*/ 1038622 w 1038622"/>
              <a:gd name="connsiteY12" fmla="*/ 400050 h 432366"/>
              <a:gd name="connsiteX13" fmla="*/ 1038622 w 1038622"/>
              <a:gd name="connsiteY13" fmla="*/ 400050 h 432366"/>
              <a:gd name="connsiteX14" fmla="*/ 1038622 w 1038622"/>
              <a:gd name="connsiteY14" fmla="*/ 400050 h 432366"/>
              <a:gd name="connsiteX15" fmla="*/ 1038622 w 1038622"/>
              <a:gd name="connsiteY15" fmla="*/ 400050 h 43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8622" h="432366">
                <a:moveTo>
                  <a:pt x="397" y="0"/>
                </a:moveTo>
                <a:cubicBezTo>
                  <a:pt x="0" y="60325"/>
                  <a:pt x="7578" y="118872"/>
                  <a:pt x="19447" y="142875"/>
                </a:cubicBezTo>
                <a:cubicBezTo>
                  <a:pt x="31316" y="166878"/>
                  <a:pt x="40654" y="136872"/>
                  <a:pt x="71610" y="144016"/>
                </a:cubicBezTo>
                <a:cubicBezTo>
                  <a:pt x="230335" y="176883"/>
                  <a:pt x="73036" y="157577"/>
                  <a:pt x="215626" y="177354"/>
                </a:cubicBezTo>
                <a:cubicBezTo>
                  <a:pt x="249795" y="185895"/>
                  <a:pt x="268044" y="164496"/>
                  <a:pt x="276622" y="195262"/>
                </a:cubicBezTo>
                <a:cubicBezTo>
                  <a:pt x="285201" y="226028"/>
                  <a:pt x="265261" y="322486"/>
                  <a:pt x="267097" y="361950"/>
                </a:cubicBezTo>
                <a:cubicBezTo>
                  <a:pt x="268933" y="401414"/>
                  <a:pt x="260210" y="432366"/>
                  <a:pt x="287635" y="432048"/>
                </a:cubicBezTo>
                <a:cubicBezTo>
                  <a:pt x="315060" y="431730"/>
                  <a:pt x="392211" y="387598"/>
                  <a:pt x="431650" y="360040"/>
                </a:cubicBezTo>
                <a:cubicBezTo>
                  <a:pt x="471089" y="332482"/>
                  <a:pt x="524272" y="266700"/>
                  <a:pt x="524272" y="266700"/>
                </a:cubicBezTo>
                <a:cubicBezTo>
                  <a:pt x="568722" y="242094"/>
                  <a:pt x="557610" y="230187"/>
                  <a:pt x="609997" y="219075"/>
                </a:cubicBezTo>
                <a:cubicBezTo>
                  <a:pt x="662384" y="207963"/>
                  <a:pt x="767160" y="169863"/>
                  <a:pt x="838597" y="200025"/>
                </a:cubicBezTo>
                <a:cubicBezTo>
                  <a:pt x="910035" y="230188"/>
                  <a:pt x="1038622" y="400050"/>
                  <a:pt x="1038622" y="400050"/>
                </a:cubicBezTo>
                <a:lnTo>
                  <a:pt x="1038622" y="400050"/>
                </a:lnTo>
                <a:lnTo>
                  <a:pt x="1038622" y="400050"/>
                </a:lnTo>
                <a:lnTo>
                  <a:pt x="1038622" y="400050"/>
                </a:lnTo>
                <a:lnTo>
                  <a:pt x="1038622" y="400050"/>
                </a:lnTo>
              </a:path>
            </a:pathLst>
          </a:custGeom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자유형 37"/>
          <p:cNvSpPr/>
          <p:nvPr/>
        </p:nvSpPr>
        <p:spPr>
          <a:xfrm>
            <a:off x="4395788" y="2543175"/>
            <a:ext cx="142875" cy="233363"/>
          </a:xfrm>
          <a:custGeom>
            <a:avLst/>
            <a:gdLst>
              <a:gd name="connsiteX0" fmla="*/ 0 w 142875"/>
              <a:gd name="connsiteY0" fmla="*/ 0 h 233363"/>
              <a:gd name="connsiteX1" fmla="*/ 80962 w 142875"/>
              <a:gd name="connsiteY1" fmla="*/ 14288 h 233363"/>
              <a:gd name="connsiteX2" fmla="*/ 66675 w 142875"/>
              <a:gd name="connsiteY2" fmla="*/ 157163 h 233363"/>
              <a:gd name="connsiteX3" fmla="*/ 142875 w 142875"/>
              <a:gd name="connsiteY3" fmla="*/ 233363 h 233363"/>
              <a:gd name="connsiteX4" fmla="*/ 142875 w 142875"/>
              <a:gd name="connsiteY4" fmla="*/ 233363 h 233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875" h="233363">
                <a:moveTo>
                  <a:pt x="0" y="0"/>
                </a:moveTo>
                <a:lnTo>
                  <a:pt x="80962" y="14288"/>
                </a:lnTo>
                <a:cubicBezTo>
                  <a:pt x="92074" y="40482"/>
                  <a:pt x="56356" y="120650"/>
                  <a:pt x="66675" y="157163"/>
                </a:cubicBezTo>
                <a:cubicBezTo>
                  <a:pt x="76994" y="193676"/>
                  <a:pt x="142875" y="233363"/>
                  <a:pt x="142875" y="233363"/>
                </a:cubicBezTo>
                <a:lnTo>
                  <a:pt x="142875" y="233363"/>
                </a:lnTo>
              </a:path>
            </a:pathLst>
          </a:custGeom>
          <a:ln w="44450">
            <a:solidFill>
              <a:srgbClr val="0000CC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자유형 38"/>
          <p:cNvSpPr/>
          <p:nvPr/>
        </p:nvSpPr>
        <p:spPr>
          <a:xfrm>
            <a:off x="4543425" y="2305050"/>
            <a:ext cx="771525" cy="654050"/>
          </a:xfrm>
          <a:custGeom>
            <a:avLst/>
            <a:gdLst>
              <a:gd name="connsiteX0" fmla="*/ 0 w 771525"/>
              <a:gd name="connsiteY0" fmla="*/ 442913 h 654050"/>
              <a:gd name="connsiteX1" fmla="*/ 85725 w 771525"/>
              <a:gd name="connsiteY1" fmla="*/ 409575 h 654050"/>
              <a:gd name="connsiteX2" fmla="*/ 133350 w 771525"/>
              <a:gd name="connsiteY2" fmla="*/ 357188 h 654050"/>
              <a:gd name="connsiteX3" fmla="*/ 161925 w 771525"/>
              <a:gd name="connsiteY3" fmla="*/ 323850 h 654050"/>
              <a:gd name="connsiteX4" fmla="*/ 185738 w 771525"/>
              <a:gd name="connsiteY4" fmla="*/ 414338 h 654050"/>
              <a:gd name="connsiteX5" fmla="*/ 276225 w 771525"/>
              <a:gd name="connsiteY5" fmla="*/ 438150 h 654050"/>
              <a:gd name="connsiteX6" fmla="*/ 342900 w 771525"/>
              <a:gd name="connsiteY6" fmla="*/ 433388 h 654050"/>
              <a:gd name="connsiteX7" fmla="*/ 381000 w 771525"/>
              <a:gd name="connsiteY7" fmla="*/ 590550 h 654050"/>
              <a:gd name="connsiteX8" fmla="*/ 381000 w 771525"/>
              <a:gd name="connsiteY8" fmla="*/ 623888 h 654050"/>
              <a:gd name="connsiteX9" fmla="*/ 409575 w 771525"/>
              <a:gd name="connsiteY9" fmla="*/ 633413 h 654050"/>
              <a:gd name="connsiteX10" fmla="*/ 490538 w 771525"/>
              <a:gd name="connsiteY10" fmla="*/ 500063 h 654050"/>
              <a:gd name="connsiteX11" fmla="*/ 523875 w 771525"/>
              <a:gd name="connsiteY11" fmla="*/ 457200 h 654050"/>
              <a:gd name="connsiteX12" fmla="*/ 585788 w 771525"/>
              <a:gd name="connsiteY12" fmla="*/ 476250 h 654050"/>
              <a:gd name="connsiteX13" fmla="*/ 604838 w 771525"/>
              <a:gd name="connsiteY13" fmla="*/ 476250 h 654050"/>
              <a:gd name="connsiteX14" fmla="*/ 571500 w 771525"/>
              <a:gd name="connsiteY14" fmla="*/ 357188 h 654050"/>
              <a:gd name="connsiteX15" fmla="*/ 595313 w 771525"/>
              <a:gd name="connsiteY15" fmla="*/ 314325 h 654050"/>
              <a:gd name="connsiteX16" fmla="*/ 652463 w 771525"/>
              <a:gd name="connsiteY16" fmla="*/ 361950 h 654050"/>
              <a:gd name="connsiteX17" fmla="*/ 738188 w 771525"/>
              <a:gd name="connsiteY17" fmla="*/ 309563 h 654050"/>
              <a:gd name="connsiteX18" fmla="*/ 695325 w 771525"/>
              <a:gd name="connsiteY18" fmla="*/ 138113 h 654050"/>
              <a:gd name="connsiteX19" fmla="*/ 771525 w 771525"/>
              <a:gd name="connsiteY19" fmla="*/ 0 h 654050"/>
              <a:gd name="connsiteX20" fmla="*/ 771525 w 771525"/>
              <a:gd name="connsiteY20" fmla="*/ 0 h 65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1525" h="654050">
                <a:moveTo>
                  <a:pt x="0" y="442913"/>
                </a:moveTo>
                <a:cubicBezTo>
                  <a:pt x="31750" y="433388"/>
                  <a:pt x="63500" y="423863"/>
                  <a:pt x="85725" y="409575"/>
                </a:cubicBezTo>
                <a:cubicBezTo>
                  <a:pt x="107950" y="395287"/>
                  <a:pt x="120650" y="371476"/>
                  <a:pt x="133350" y="357188"/>
                </a:cubicBezTo>
                <a:cubicBezTo>
                  <a:pt x="146050" y="342901"/>
                  <a:pt x="153194" y="314325"/>
                  <a:pt x="161925" y="323850"/>
                </a:cubicBezTo>
                <a:cubicBezTo>
                  <a:pt x="170656" y="333375"/>
                  <a:pt x="166688" y="395288"/>
                  <a:pt x="185738" y="414338"/>
                </a:cubicBezTo>
                <a:cubicBezTo>
                  <a:pt x="204788" y="433388"/>
                  <a:pt x="250031" y="434975"/>
                  <a:pt x="276225" y="438150"/>
                </a:cubicBezTo>
                <a:cubicBezTo>
                  <a:pt x="302419" y="441325"/>
                  <a:pt x="325437" y="407988"/>
                  <a:pt x="342900" y="433388"/>
                </a:cubicBezTo>
                <a:cubicBezTo>
                  <a:pt x="360363" y="458788"/>
                  <a:pt x="374650" y="558800"/>
                  <a:pt x="381000" y="590550"/>
                </a:cubicBezTo>
                <a:cubicBezTo>
                  <a:pt x="387350" y="622300"/>
                  <a:pt x="376238" y="616744"/>
                  <a:pt x="381000" y="623888"/>
                </a:cubicBezTo>
                <a:cubicBezTo>
                  <a:pt x="385762" y="631032"/>
                  <a:pt x="391319" y="654050"/>
                  <a:pt x="409575" y="633413"/>
                </a:cubicBezTo>
                <a:cubicBezTo>
                  <a:pt x="427831" y="612776"/>
                  <a:pt x="471488" y="529432"/>
                  <a:pt x="490538" y="500063"/>
                </a:cubicBezTo>
                <a:cubicBezTo>
                  <a:pt x="509588" y="470694"/>
                  <a:pt x="508000" y="461169"/>
                  <a:pt x="523875" y="457200"/>
                </a:cubicBezTo>
                <a:cubicBezTo>
                  <a:pt x="539750" y="453231"/>
                  <a:pt x="572294" y="473075"/>
                  <a:pt x="585788" y="476250"/>
                </a:cubicBezTo>
                <a:cubicBezTo>
                  <a:pt x="599282" y="479425"/>
                  <a:pt x="607219" y="496094"/>
                  <a:pt x="604838" y="476250"/>
                </a:cubicBezTo>
                <a:cubicBezTo>
                  <a:pt x="602457" y="456406"/>
                  <a:pt x="573087" y="384175"/>
                  <a:pt x="571500" y="357188"/>
                </a:cubicBezTo>
                <a:cubicBezTo>
                  <a:pt x="569913" y="330201"/>
                  <a:pt x="581819" y="313531"/>
                  <a:pt x="595313" y="314325"/>
                </a:cubicBezTo>
                <a:cubicBezTo>
                  <a:pt x="608807" y="315119"/>
                  <a:pt x="628651" y="362744"/>
                  <a:pt x="652463" y="361950"/>
                </a:cubicBezTo>
                <a:cubicBezTo>
                  <a:pt x="676275" y="361156"/>
                  <a:pt x="731044" y="346869"/>
                  <a:pt x="738188" y="309563"/>
                </a:cubicBezTo>
                <a:cubicBezTo>
                  <a:pt x="745332" y="272257"/>
                  <a:pt x="689769" y="189707"/>
                  <a:pt x="695325" y="138113"/>
                </a:cubicBezTo>
                <a:cubicBezTo>
                  <a:pt x="700881" y="86519"/>
                  <a:pt x="771525" y="0"/>
                  <a:pt x="771525" y="0"/>
                </a:cubicBezTo>
                <a:lnTo>
                  <a:pt x="771525" y="0"/>
                </a:lnTo>
              </a:path>
            </a:pathLst>
          </a:custGeom>
          <a:ln w="44450">
            <a:solidFill>
              <a:srgbClr val="0000FF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자유형 40"/>
          <p:cNvSpPr/>
          <p:nvPr/>
        </p:nvSpPr>
        <p:spPr>
          <a:xfrm>
            <a:off x="7824788" y="1066800"/>
            <a:ext cx="804862" cy="1509713"/>
          </a:xfrm>
          <a:custGeom>
            <a:avLst/>
            <a:gdLst>
              <a:gd name="connsiteX0" fmla="*/ 0 w 804862"/>
              <a:gd name="connsiteY0" fmla="*/ 0 h 1509713"/>
              <a:gd name="connsiteX1" fmla="*/ 133350 w 804862"/>
              <a:gd name="connsiteY1" fmla="*/ 180975 h 1509713"/>
              <a:gd name="connsiteX2" fmla="*/ 190500 w 804862"/>
              <a:gd name="connsiteY2" fmla="*/ 271463 h 1509713"/>
              <a:gd name="connsiteX3" fmla="*/ 300037 w 804862"/>
              <a:gd name="connsiteY3" fmla="*/ 428625 h 1509713"/>
              <a:gd name="connsiteX4" fmla="*/ 419100 w 804862"/>
              <a:gd name="connsiteY4" fmla="*/ 585788 h 1509713"/>
              <a:gd name="connsiteX5" fmla="*/ 428625 w 804862"/>
              <a:gd name="connsiteY5" fmla="*/ 676275 h 1509713"/>
              <a:gd name="connsiteX6" fmla="*/ 485775 w 804862"/>
              <a:gd name="connsiteY6" fmla="*/ 809625 h 1509713"/>
              <a:gd name="connsiteX7" fmla="*/ 519112 w 804862"/>
              <a:gd name="connsiteY7" fmla="*/ 885825 h 1509713"/>
              <a:gd name="connsiteX8" fmla="*/ 628650 w 804862"/>
              <a:gd name="connsiteY8" fmla="*/ 1062038 h 1509713"/>
              <a:gd name="connsiteX9" fmla="*/ 685800 w 804862"/>
              <a:gd name="connsiteY9" fmla="*/ 1223963 h 1509713"/>
              <a:gd name="connsiteX10" fmla="*/ 714375 w 804862"/>
              <a:gd name="connsiteY10" fmla="*/ 1304925 h 1509713"/>
              <a:gd name="connsiteX11" fmla="*/ 804862 w 804862"/>
              <a:gd name="connsiteY11" fmla="*/ 1509713 h 1509713"/>
              <a:gd name="connsiteX12" fmla="*/ 804862 w 804862"/>
              <a:gd name="connsiteY12" fmla="*/ 1509713 h 1509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4862" h="1509713">
                <a:moveTo>
                  <a:pt x="0" y="0"/>
                </a:moveTo>
                <a:cubicBezTo>
                  <a:pt x="50800" y="67865"/>
                  <a:pt x="101600" y="135731"/>
                  <a:pt x="133350" y="180975"/>
                </a:cubicBezTo>
                <a:cubicBezTo>
                  <a:pt x="165100" y="226219"/>
                  <a:pt x="162719" y="230188"/>
                  <a:pt x="190500" y="271463"/>
                </a:cubicBezTo>
                <a:cubicBezTo>
                  <a:pt x="218281" y="312738"/>
                  <a:pt x="261937" y="376238"/>
                  <a:pt x="300037" y="428625"/>
                </a:cubicBezTo>
                <a:cubicBezTo>
                  <a:pt x="338137" y="481012"/>
                  <a:pt x="397669" y="544513"/>
                  <a:pt x="419100" y="585788"/>
                </a:cubicBezTo>
                <a:cubicBezTo>
                  <a:pt x="440531" y="627063"/>
                  <a:pt x="417513" y="638969"/>
                  <a:pt x="428625" y="676275"/>
                </a:cubicBezTo>
                <a:cubicBezTo>
                  <a:pt x="439737" y="713581"/>
                  <a:pt x="470694" y="774700"/>
                  <a:pt x="485775" y="809625"/>
                </a:cubicBezTo>
                <a:cubicBezTo>
                  <a:pt x="500856" y="844550"/>
                  <a:pt x="495300" y="843756"/>
                  <a:pt x="519112" y="885825"/>
                </a:cubicBezTo>
                <a:cubicBezTo>
                  <a:pt x="542924" y="927894"/>
                  <a:pt x="600869" y="1005682"/>
                  <a:pt x="628650" y="1062038"/>
                </a:cubicBezTo>
                <a:cubicBezTo>
                  <a:pt x="656431" y="1118394"/>
                  <a:pt x="685800" y="1223963"/>
                  <a:pt x="685800" y="1223963"/>
                </a:cubicBezTo>
                <a:cubicBezTo>
                  <a:pt x="700087" y="1264444"/>
                  <a:pt x="694531" y="1257300"/>
                  <a:pt x="714375" y="1304925"/>
                </a:cubicBezTo>
                <a:cubicBezTo>
                  <a:pt x="734219" y="1352550"/>
                  <a:pt x="804862" y="1509713"/>
                  <a:pt x="804862" y="1509713"/>
                </a:cubicBezTo>
                <a:lnTo>
                  <a:pt x="804862" y="1509713"/>
                </a:lnTo>
              </a:path>
            </a:pathLst>
          </a:custGeom>
          <a:ln w="38100">
            <a:solidFill>
              <a:srgbClr val="0000FF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자유형 41"/>
          <p:cNvSpPr/>
          <p:nvPr/>
        </p:nvSpPr>
        <p:spPr>
          <a:xfrm>
            <a:off x="7956376" y="2314575"/>
            <a:ext cx="558974" cy="407289"/>
          </a:xfrm>
          <a:custGeom>
            <a:avLst/>
            <a:gdLst>
              <a:gd name="connsiteX0" fmla="*/ 442912 w 442912"/>
              <a:gd name="connsiteY0" fmla="*/ 0 h 480219"/>
              <a:gd name="connsiteX1" fmla="*/ 285750 w 442912"/>
              <a:gd name="connsiteY1" fmla="*/ 166688 h 480219"/>
              <a:gd name="connsiteX2" fmla="*/ 233362 w 442912"/>
              <a:gd name="connsiteY2" fmla="*/ 200025 h 480219"/>
              <a:gd name="connsiteX3" fmla="*/ 233362 w 442912"/>
              <a:gd name="connsiteY3" fmla="*/ 447675 h 480219"/>
              <a:gd name="connsiteX4" fmla="*/ 90487 w 442912"/>
              <a:gd name="connsiteY4" fmla="*/ 395288 h 480219"/>
              <a:gd name="connsiteX5" fmla="*/ 0 w 442912"/>
              <a:gd name="connsiteY5" fmla="*/ 395288 h 480219"/>
              <a:gd name="connsiteX0" fmla="*/ 414958 w 414958"/>
              <a:gd name="connsiteY0" fmla="*/ 0 h 480219"/>
              <a:gd name="connsiteX1" fmla="*/ 257796 w 414958"/>
              <a:gd name="connsiteY1" fmla="*/ 166688 h 480219"/>
              <a:gd name="connsiteX2" fmla="*/ 205408 w 414958"/>
              <a:gd name="connsiteY2" fmla="*/ 200025 h 480219"/>
              <a:gd name="connsiteX3" fmla="*/ 205408 w 414958"/>
              <a:gd name="connsiteY3" fmla="*/ 447675 h 480219"/>
              <a:gd name="connsiteX4" fmla="*/ 62533 w 414958"/>
              <a:gd name="connsiteY4" fmla="*/ 395288 h 480219"/>
              <a:gd name="connsiteX5" fmla="*/ 0 w 414958"/>
              <a:gd name="connsiteY5" fmla="*/ 394345 h 480219"/>
              <a:gd name="connsiteX0" fmla="*/ 474266 w 474266"/>
              <a:gd name="connsiteY0" fmla="*/ 0 h 480219"/>
              <a:gd name="connsiteX1" fmla="*/ 317104 w 474266"/>
              <a:gd name="connsiteY1" fmla="*/ 166688 h 480219"/>
              <a:gd name="connsiteX2" fmla="*/ 264716 w 474266"/>
              <a:gd name="connsiteY2" fmla="*/ 200025 h 480219"/>
              <a:gd name="connsiteX3" fmla="*/ 264716 w 474266"/>
              <a:gd name="connsiteY3" fmla="*/ 447675 h 480219"/>
              <a:gd name="connsiteX4" fmla="*/ 121841 w 474266"/>
              <a:gd name="connsiteY4" fmla="*/ 395288 h 480219"/>
              <a:gd name="connsiteX5" fmla="*/ 59308 w 474266"/>
              <a:gd name="connsiteY5" fmla="*/ 394345 h 480219"/>
              <a:gd name="connsiteX0" fmla="*/ 546274 w 546274"/>
              <a:gd name="connsiteY0" fmla="*/ 0 h 480219"/>
              <a:gd name="connsiteX1" fmla="*/ 389112 w 546274"/>
              <a:gd name="connsiteY1" fmla="*/ 166688 h 480219"/>
              <a:gd name="connsiteX2" fmla="*/ 336724 w 546274"/>
              <a:gd name="connsiteY2" fmla="*/ 200025 h 480219"/>
              <a:gd name="connsiteX3" fmla="*/ 336724 w 546274"/>
              <a:gd name="connsiteY3" fmla="*/ 447675 h 480219"/>
              <a:gd name="connsiteX4" fmla="*/ 193849 w 546274"/>
              <a:gd name="connsiteY4" fmla="*/ 395288 h 480219"/>
              <a:gd name="connsiteX5" fmla="*/ 59308 w 546274"/>
              <a:gd name="connsiteY5" fmla="*/ 394345 h 480219"/>
              <a:gd name="connsiteX0" fmla="*/ 522461 w 522461"/>
              <a:gd name="connsiteY0" fmla="*/ 0 h 480219"/>
              <a:gd name="connsiteX1" fmla="*/ 365299 w 522461"/>
              <a:gd name="connsiteY1" fmla="*/ 166688 h 480219"/>
              <a:gd name="connsiteX2" fmla="*/ 312911 w 522461"/>
              <a:gd name="connsiteY2" fmla="*/ 200025 h 480219"/>
              <a:gd name="connsiteX3" fmla="*/ 312911 w 522461"/>
              <a:gd name="connsiteY3" fmla="*/ 447675 h 480219"/>
              <a:gd name="connsiteX4" fmla="*/ 170036 w 522461"/>
              <a:gd name="connsiteY4" fmla="*/ 395288 h 480219"/>
              <a:gd name="connsiteX5" fmla="*/ 59308 w 522461"/>
              <a:gd name="connsiteY5" fmla="*/ 394345 h 480219"/>
              <a:gd name="connsiteX0" fmla="*/ 522461 w 522461"/>
              <a:gd name="connsiteY0" fmla="*/ 0 h 480219"/>
              <a:gd name="connsiteX1" fmla="*/ 336522 w 522461"/>
              <a:gd name="connsiteY1" fmla="*/ 34305 h 480219"/>
              <a:gd name="connsiteX2" fmla="*/ 312911 w 522461"/>
              <a:gd name="connsiteY2" fmla="*/ 200025 h 480219"/>
              <a:gd name="connsiteX3" fmla="*/ 312911 w 522461"/>
              <a:gd name="connsiteY3" fmla="*/ 447675 h 480219"/>
              <a:gd name="connsiteX4" fmla="*/ 170036 w 522461"/>
              <a:gd name="connsiteY4" fmla="*/ 395288 h 480219"/>
              <a:gd name="connsiteX5" fmla="*/ 59308 w 522461"/>
              <a:gd name="connsiteY5" fmla="*/ 394345 h 480219"/>
              <a:gd name="connsiteX0" fmla="*/ 522461 w 522461"/>
              <a:gd name="connsiteY0" fmla="*/ 0 h 426889"/>
              <a:gd name="connsiteX1" fmla="*/ 336522 w 522461"/>
              <a:gd name="connsiteY1" fmla="*/ 34305 h 426889"/>
              <a:gd name="connsiteX2" fmla="*/ 312911 w 522461"/>
              <a:gd name="connsiteY2" fmla="*/ 200025 h 426889"/>
              <a:gd name="connsiteX3" fmla="*/ 269217 w 522461"/>
              <a:gd name="connsiteY3" fmla="*/ 394345 h 426889"/>
              <a:gd name="connsiteX4" fmla="*/ 170036 w 522461"/>
              <a:gd name="connsiteY4" fmla="*/ 395288 h 426889"/>
              <a:gd name="connsiteX5" fmla="*/ 59308 w 522461"/>
              <a:gd name="connsiteY5" fmla="*/ 394345 h 426889"/>
              <a:gd name="connsiteX0" fmla="*/ 522461 w 522461"/>
              <a:gd name="connsiteY0" fmla="*/ 0 h 407289"/>
              <a:gd name="connsiteX1" fmla="*/ 336522 w 522461"/>
              <a:gd name="connsiteY1" fmla="*/ 34305 h 407289"/>
              <a:gd name="connsiteX2" fmla="*/ 312911 w 522461"/>
              <a:gd name="connsiteY2" fmla="*/ 200025 h 407289"/>
              <a:gd name="connsiteX3" fmla="*/ 269217 w 522461"/>
              <a:gd name="connsiteY3" fmla="*/ 322337 h 407289"/>
              <a:gd name="connsiteX4" fmla="*/ 170036 w 522461"/>
              <a:gd name="connsiteY4" fmla="*/ 395288 h 407289"/>
              <a:gd name="connsiteX5" fmla="*/ 59308 w 522461"/>
              <a:gd name="connsiteY5" fmla="*/ 394345 h 40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2461" h="407289">
                <a:moveTo>
                  <a:pt x="522461" y="0"/>
                </a:moveTo>
                <a:cubicBezTo>
                  <a:pt x="461342" y="66675"/>
                  <a:pt x="371447" y="968"/>
                  <a:pt x="336522" y="34305"/>
                </a:cubicBezTo>
                <a:cubicBezTo>
                  <a:pt x="301597" y="67643"/>
                  <a:pt x="324128" y="152020"/>
                  <a:pt x="312911" y="200025"/>
                </a:cubicBezTo>
                <a:cubicBezTo>
                  <a:pt x="301694" y="248030"/>
                  <a:pt x="293029" y="289793"/>
                  <a:pt x="269217" y="322337"/>
                </a:cubicBezTo>
                <a:cubicBezTo>
                  <a:pt x="245405" y="354881"/>
                  <a:pt x="205021" y="383287"/>
                  <a:pt x="170036" y="395288"/>
                </a:cubicBezTo>
                <a:cubicBezTo>
                  <a:pt x="135051" y="407289"/>
                  <a:pt x="0" y="371872"/>
                  <a:pt x="59308" y="394345"/>
                </a:cubicBezTo>
              </a:path>
            </a:pathLst>
          </a:custGeo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자유형 42"/>
          <p:cNvSpPr/>
          <p:nvPr/>
        </p:nvSpPr>
        <p:spPr>
          <a:xfrm>
            <a:off x="7500938" y="2663201"/>
            <a:ext cx="527446" cy="45719"/>
          </a:xfrm>
          <a:custGeom>
            <a:avLst/>
            <a:gdLst>
              <a:gd name="connsiteX0" fmla="*/ 533400 w 533400"/>
              <a:gd name="connsiteY0" fmla="*/ 92075 h 92075"/>
              <a:gd name="connsiteX1" fmla="*/ 400050 w 533400"/>
              <a:gd name="connsiteY1" fmla="*/ 63500 h 92075"/>
              <a:gd name="connsiteX2" fmla="*/ 266700 w 533400"/>
              <a:gd name="connsiteY2" fmla="*/ 15875 h 92075"/>
              <a:gd name="connsiteX3" fmla="*/ 95250 w 533400"/>
              <a:gd name="connsiteY3" fmla="*/ 6350 h 92075"/>
              <a:gd name="connsiteX4" fmla="*/ 0 w 533400"/>
              <a:gd name="connsiteY4" fmla="*/ 53975 h 92075"/>
              <a:gd name="connsiteX5" fmla="*/ 0 w 533400"/>
              <a:gd name="connsiteY5" fmla="*/ 53975 h 92075"/>
              <a:gd name="connsiteX6" fmla="*/ 0 w 533400"/>
              <a:gd name="connsiteY6" fmla="*/ 53975 h 92075"/>
              <a:gd name="connsiteX7" fmla="*/ 0 w 533400"/>
              <a:gd name="connsiteY7" fmla="*/ 53975 h 92075"/>
              <a:gd name="connsiteX8" fmla="*/ 0 w 533400"/>
              <a:gd name="connsiteY8" fmla="*/ 53975 h 92075"/>
              <a:gd name="connsiteX0" fmla="*/ 527446 w 527446"/>
              <a:gd name="connsiteY0" fmla="*/ 53032 h 69693"/>
              <a:gd name="connsiteX1" fmla="*/ 400050 w 527446"/>
              <a:gd name="connsiteY1" fmla="*/ 63500 h 69693"/>
              <a:gd name="connsiteX2" fmla="*/ 266700 w 527446"/>
              <a:gd name="connsiteY2" fmla="*/ 15875 h 69693"/>
              <a:gd name="connsiteX3" fmla="*/ 95250 w 527446"/>
              <a:gd name="connsiteY3" fmla="*/ 6350 h 69693"/>
              <a:gd name="connsiteX4" fmla="*/ 0 w 527446"/>
              <a:gd name="connsiteY4" fmla="*/ 53975 h 69693"/>
              <a:gd name="connsiteX5" fmla="*/ 0 w 527446"/>
              <a:gd name="connsiteY5" fmla="*/ 53975 h 69693"/>
              <a:gd name="connsiteX6" fmla="*/ 0 w 527446"/>
              <a:gd name="connsiteY6" fmla="*/ 53975 h 69693"/>
              <a:gd name="connsiteX7" fmla="*/ 0 w 527446"/>
              <a:gd name="connsiteY7" fmla="*/ 53975 h 69693"/>
              <a:gd name="connsiteX8" fmla="*/ 0 w 527446"/>
              <a:gd name="connsiteY8" fmla="*/ 53975 h 69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7446" h="69693">
                <a:moveTo>
                  <a:pt x="527446" y="53032"/>
                </a:moveTo>
                <a:cubicBezTo>
                  <a:pt x="482996" y="45094"/>
                  <a:pt x="443508" y="69693"/>
                  <a:pt x="400050" y="63500"/>
                </a:cubicBezTo>
                <a:cubicBezTo>
                  <a:pt x="356592" y="57307"/>
                  <a:pt x="317500" y="25400"/>
                  <a:pt x="266700" y="15875"/>
                </a:cubicBezTo>
                <a:cubicBezTo>
                  <a:pt x="215900" y="6350"/>
                  <a:pt x="139700" y="0"/>
                  <a:pt x="95250" y="6350"/>
                </a:cubicBezTo>
                <a:cubicBezTo>
                  <a:pt x="50800" y="12700"/>
                  <a:pt x="0" y="53975"/>
                  <a:pt x="0" y="53975"/>
                </a:cubicBezTo>
                <a:lnTo>
                  <a:pt x="0" y="53975"/>
                </a:lnTo>
                <a:lnTo>
                  <a:pt x="0" y="53975"/>
                </a:lnTo>
                <a:lnTo>
                  <a:pt x="0" y="53975"/>
                </a:lnTo>
                <a:lnTo>
                  <a:pt x="0" y="53975"/>
                </a:lnTo>
              </a:path>
            </a:pathLst>
          </a:custGeo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자유형 44"/>
          <p:cNvSpPr/>
          <p:nvPr/>
        </p:nvSpPr>
        <p:spPr>
          <a:xfrm>
            <a:off x="6534150" y="2709863"/>
            <a:ext cx="952500" cy="790575"/>
          </a:xfrm>
          <a:custGeom>
            <a:avLst/>
            <a:gdLst>
              <a:gd name="connsiteX0" fmla="*/ 952500 w 952500"/>
              <a:gd name="connsiteY0" fmla="*/ 0 h 790575"/>
              <a:gd name="connsiteX1" fmla="*/ 833438 w 952500"/>
              <a:gd name="connsiteY1" fmla="*/ 176212 h 790575"/>
              <a:gd name="connsiteX2" fmla="*/ 738188 w 952500"/>
              <a:gd name="connsiteY2" fmla="*/ 190500 h 790575"/>
              <a:gd name="connsiteX3" fmla="*/ 690563 w 952500"/>
              <a:gd name="connsiteY3" fmla="*/ 200025 h 790575"/>
              <a:gd name="connsiteX4" fmla="*/ 619125 w 952500"/>
              <a:gd name="connsiteY4" fmla="*/ 261937 h 790575"/>
              <a:gd name="connsiteX5" fmla="*/ 547688 w 952500"/>
              <a:gd name="connsiteY5" fmla="*/ 252412 h 790575"/>
              <a:gd name="connsiteX6" fmla="*/ 428625 w 952500"/>
              <a:gd name="connsiteY6" fmla="*/ 338137 h 790575"/>
              <a:gd name="connsiteX7" fmla="*/ 361950 w 952500"/>
              <a:gd name="connsiteY7" fmla="*/ 361950 h 790575"/>
              <a:gd name="connsiteX8" fmla="*/ 304800 w 952500"/>
              <a:gd name="connsiteY8" fmla="*/ 390525 h 790575"/>
              <a:gd name="connsiteX9" fmla="*/ 280988 w 952500"/>
              <a:gd name="connsiteY9" fmla="*/ 452437 h 790575"/>
              <a:gd name="connsiteX10" fmla="*/ 238125 w 952500"/>
              <a:gd name="connsiteY10" fmla="*/ 476250 h 790575"/>
              <a:gd name="connsiteX11" fmla="*/ 223838 w 952500"/>
              <a:gd name="connsiteY11" fmla="*/ 590550 h 790575"/>
              <a:gd name="connsiteX12" fmla="*/ 161925 w 952500"/>
              <a:gd name="connsiteY12" fmla="*/ 609600 h 790575"/>
              <a:gd name="connsiteX13" fmla="*/ 0 w 952500"/>
              <a:gd name="connsiteY13" fmla="*/ 790575 h 790575"/>
              <a:gd name="connsiteX14" fmla="*/ 0 w 952500"/>
              <a:gd name="connsiteY14" fmla="*/ 790575 h 790575"/>
              <a:gd name="connsiteX15" fmla="*/ 0 w 952500"/>
              <a:gd name="connsiteY15" fmla="*/ 790575 h 790575"/>
              <a:gd name="connsiteX16" fmla="*/ 0 w 952500"/>
              <a:gd name="connsiteY16" fmla="*/ 790575 h 790575"/>
              <a:gd name="connsiteX0" fmla="*/ 952500 w 952500"/>
              <a:gd name="connsiteY0" fmla="*/ 0 h 790575"/>
              <a:gd name="connsiteX1" fmla="*/ 774154 w 952500"/>
              <a:gd name="connsiteY1" fmla="*/ 215081 h 790575"/>
              <a:gd name="connsiteX2" fmla="*/ 738188 w 952500"/>
              <a:gd name="connsiteY2" fmla="*/ 190500 h 790575"/>
              <a:gd name="connsiteX3" fmla="*/ 690563 w 952500"/>
              <a:gd name="connsiteY3" fmla="*/ 200025 h 790575"/>
              <a:gd name="connsiteX4" fmla="*/ 619125 w 952500"/>
              <a:gd name="connsiteY4" fmla="*/ 261937 h 790575"/>
              <a:gd name="connsiteX5" fmla="*/ 547688 w 952500"/>
              <a:gd name="connsiteY5" fmla="*/ 252412 h 790575"/>
              <a:gd name="connsiteX6" fmla="*/ 428625 w 952500"/>
              <a:gd name="connsiteY6" fmla="*/ 338137 h 790575"/>
              <a:gd name="connsiteX7" fmla="*/ 361950 w 952500"/>
              <a:gd name="connsiteY7" fmla="*/ 361950 h 790575"/>
              <a:gd name="connsiteX8" fmla="*/ 304800 w 952500"/>
              <a:gd name="connsiteY8" fmla="*/ 390525 h 790575"/>
              <a:gd name="connsiteX9" fmla="*/ 280988 w 952500"/>
              <a:gd name="connsiteY9" fmla="*/ 452437 h 790575"/>
              <a:gd name="connsiteX10" fmla="*/ 238125 w 952500"/>
              <a:gd name="connsiteY10" fmla="*/ 476250 h 790575"/>
              <a:gd name="connsiteX11" fmla="*/ 223838 w 952500"/>
              <a:gd name="connsiteY11" fmla="*/ 590550 h 790575"/>
              <a:gd name="connsiteX12" fmla="*/ 161925 w 952500"/>
              <a:gd name="connsiteY12" fmla="*/ 609600 h 790575"/>
              <a:gd name="connsiteX13" fmla="*/ 0 w 952500"/>
              <a:gd name="connsiteY13" fmla="*/ 790575 h 790575"/>
              <a:gd name="connsiteX14" fmla="*/ 0 w 952500"/>
              <a:gd name="connsiteY14" fmla="*/ 790575 h 790575"/>
              <a:gd name="connsiteX15" fmla="*/ 0 w 952500"/>
              <a:gd name="connsiteY15" fmla="*/ 790575 h 790575"/>
              <a:gd name="connsiteX16" fmla="*/ 0 w 952500"/>
              <a:gd name="connsiteY16" fmla="*/ 790575 h 790575"/>
              <a:gd name="connsiteX0" fmla="*/ 952500 w 952500"/>
              <a:gd name="connsiteY0" fmla="*/ 0 h 790575"/>
              <a:gd name="connsiteX1" fmla="*/ 774154 w 952500"/>
              <a:gd name="connsiteY1" fmla="*/ 215081 h 790575"/>
              <a:gd name="connsiteX2" fmla="*/ 738188 w 952500"/>
              <a:gd name="connsiteY2" fmla="*/ 190500 h 790575"/>
              <a:gd name="connsiteX3" fmla="*/ 690563 w 952500"/>
              <a:gd name="connsiteY3" fmla="*/ 200025 h 790575"/>
              <a:gd name="connsiteX4" fmla="*/ 619125 w 952500"/>
              <a:gd name="connsiteY4" fmla="*/ 261937 h 790575"/>
              <a:gd name="connsiteX5" fmla="*/ 547688 w 952500"/>
              <a:gd name="connsiteY5" fmla="*/ 252412 h 790575"/>
              <a:gd name="connsiteX6" fmla="*/ 428625 w 952500"/>
              <a:gd name="connsiteY6" fmla="*/ 338137 h 790575"/>
              <a:gd name="connsiteX7" fmla="*/ 361950 w 952500"/>
              <a:gd name="connsiteY7" fmla="*/ 361950 h 790575"/>
              <a:gd name="connsiteX8" fmla="*/ 304800 w 952500"/>
              <a:gd name="connsiteY8" fmla="*/ 390525 h 790575"/>
              <a:gd name="connsiteX9" fmla="*/ 280988 w 952500"/>
              <a:gd name="connsiteY9" fmla="*/ 452437 h 790575"/>
              <a:gd name="connsiteX10" fmla="*/ 238125 w 952500"/>
              <a:gd name="connsiteY10" fmla="*/ 476250 h 790575"/>
              <a:gd name="connsiteX11" fmla="*/ 223838 w 952500"/>
              <a:gd name="connsiteY11" fmla="*/ 590550 h 790575"/>
              <a:gd name="connsiteX12" fmla="*/ 161925 w 952500"/>
              <a:gd name="connsiteY12" fmla="*/ 609600 h 790575"/>
              <a:gd name="connsiteX13" fmla="*/ 0 w 952500"/>
              <a:gd name="connsiteY13" fmla="*/ 790575 h 790575"/>
              <a:gd name="connsiteX14" fmla="*/ 0 w 952500"/>
              <a:gd name="connsiteY14" fmla="*/ 790575 h 790575"/>
              <a:gd name="connsiteX15" fmla="*/ 0 w 952500"/>
              <a:gd name="connsiteY15" fmla="*/ 790575 h 790575"/>
              <a:gd name="connsiteX16" fmla="*/ 0 w 952500"/>
              <a:gd name="connsiteY16" fmla="*/ 790575 h 790575"/>
              <a:gd name="connsiteX0" fmla="*/ 952500 w 952500"/>
              <a:gd name="connsiteY0" fmla="*/ 0 h 790575"/>
              <a:gd name="connsiteX1" fmla="*/ 846162 w 952500"/>
              <a:gd name="connsiteY1" fmla="*/ 143073 h 790575"/>
              <a:gd name="connsiteX2" fmla="*/ 738188 w 952500"/>
              <a:gd name="connsiteY2" fmla="*/ 190500 h 790575"/>
              <a:gd name="connsiteX3" fmla="*/ 690563 w 952500"/>
              <a:gd name="connsiteY3" fmla="*/ 200025 h 790575"/>
              <a:gd name="connsiteX4" fmla="*/ 619125 w 952500"/>
              <a:gd name="connsiteY4" fmla="*/ 261937 h 790575"/>
              <a:gd name="connsiteX5" fmla="*/ 547688 w 952500"/>
              <a:gd name="connsiteY5" fmla="*/ 252412 h 790575"/>
              <a:gd name="connsiteX6" fmla="*/ 428625 w 952500"/>
              <a:gd name="connsiteY6" fmla="*/ 338137 h 790575"/>
              <a:gd name="connsiteX7" fmla="*/ 361950 w 952500"/>
              <a:gd name="connsiteY7" fmla="*/ 361950 h 790575"/>
              <a:gd name="connsiteX8" fmla="*/ 304800 w 952500"/>
              <a:gd name="connsiteY8" fmla="*/ 390525 h 790575"/>
              <a:gd name="connsiteX9" fmla="*/ 280988 w 952500"/>
              <a:gd name="connsiteY9" fmla="*/ 452437 h 790575"/>
              <a:gd name="connsiteX10" fmla="*/ 238125 w 952500"/>
              <a:gd name="connsiteY10" fmla="*/ 476250 h 790575"/>
              <a:gd name="connsiteX11" fmla="*/ 223838 w 952500"/>
              <a:gd name="connsiteY11" fmla="*/ 590550 h 790575"/>
              <a:gd name="connsiteX12" fmla="*/ 161925 w 952500"/>
              <a:gd name="connsiteY12" fmla="*/ 609600 h 790575"/>
              <a:gd name="connsiteX13" fmla="*/ 0 w 952500"/>
              <a:gd name="connsiteY13" fmla="*/ 790575 h 790575"/>
              <a:gd name="connsiteX14" fmla="*/ 0 w 952500"/>
              <a:gd name="connsiteY14" fmla="*/ 790575 h 790575"/>
              <a:gd name="connsiteX15" fmla="*/ 0 w 952500"/>
              <a:gd name="connsiteY15" fmla="*/ 790575 h 790575"/>
              <a:gd name="connsiteX16" fmla="*/ 0 w 952500"/>
              <a:gd name="connsiteY16" fmla="*/ 790575 h 79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52500" h="790575">
                <a:moveTo>
                  <a:pt x="952500" y="0"/>
                </a:moveTo>
                <a:cubicBezTo>
                  <a:pt x="910828" y="72231"/>
                  <a:pt x="881881" y="111323"/>
                  <a:pt x="846162" y="143073"/>
                </a:cubicBezTo>
                <a:cubicBezTo>
                  <a:pt x="843780" y="127198"/>
                  <a:pt x="764121" y="181008"/>
                  <a:pt x="738188" y="190500"/>
                </a:cubicBezTo>
                <a:cubicBezTo>
                  <a:pt x="712255" y="199992"/>
                  <a:pt x="710407" y="188119"/>
                  <a:pt x="690563" y="200025"/>
                </a:cubicBezTo>
                <a:cubicBezTo>
                  <a:pt x="670719" y="211931"/>
                  <a:pt x="642937" y="253206"/>
                  <a:pt x="619125" y="261937"/>
                </a:cubicBezTo>
                <a:cubicBezTo>
                  <a:pt x="595313" y="270668"/>
                  <a:pt x="579438" y="239712"/>
                  <a:pt x="547688" y="252412"/>
                </a:cubicBezTo>
                <a:cubicBezTo>
                  <a:pt x="515938" y="265112"/>
                  <a:pt x="459581" y="319881"/>
                  <a:pt x="428625" y="338137"/>
                </a:cubicBezTo>
                <a:cubicBezTo>
                  <a:pt x="397669" y="356393"/>
                  <a:pt x="382588" y="353219"/>
                  <a:pt x="361950" y="361950"/>
                </a:cubicBezTo>
                <a:cubicBezTo>
                  <a:pt x="341312" y="370681"/>
                  <a:pt x="318294" y="375444"/>
                  <a:pt x="304800" y="390525"/>
                </a:cubicBezTo>
                <a:cubicBezTo>
                  <a:pt x="291306" y="405606"/>
                  <a:pt x="292101" y="438150"/>
                  <a:pt x="280988" y="452437"/>
                </a:cubicBezTo>
                <a:cubicBezTo>
                  <a:pt x="269876" y="466725"/>
                  <a:pt x="247650" y="453231"/>
                  <a:pt x="238125" y="476250"/>
                </a:cubicBezTo>
                <a:cubicBezTo>
                  <a:pt x="228600" y="499269"/>
                  <a:pt x="236538" y="568325"/>
                  <a:pt x="223838" y="590550"/>
                </a:cubicBezTo>
                <a:cubicBezTo>
                  <a:pt x="211138" y="612775"/>
                  <a:pt x="199231" y="576262"/>
                  <a:pt x="161925" y="609600"/>
                </a:cubicBezTo>
                <a:cubicBezTo>
                  <a:pt x="124619" y="642938"/>
                  <a:pt x="0" y="790575"/>
                  <a:pt x="0" y="790575"/>
                </a:cubicBezTo>
                <a:lnTo>
                  <a:pt x="0" y="790575"/>
                </a:lnTo>
                <a:lnTo>
                  <a:pt x="0" y="790575"/>
                </a:lnTo>
                <a:lnTo>
                  <a:pt x="0" y="790575"/>
                </a:lnTo>
              </a:path>
            </a:pathLst>
          </a:custGeom>
          <a:ln w="44450">
            <a:solidFill>
              <a:srgbClr val="0000CC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자유형 45"/>
          <p:cNvSpPr/>
          <p:nvPr/>
        </p:nvSpPr>
        <p:spPr>
          <a:xfrm>
            <a:off x="6362702" y="2228057"/>
            <a:ext cx="237523" cy="1272951"/>
          </a:xfrm>
          <a:custGeom>
            <a:avLst/>
            <a:gdLst>
              <a:gd name="connsiteX0" fmla="*/ 0 w 207963"/>
              <a:gd name="connsiteY0" fmla="*/ 15081 h 1258093"/>
              <a:gd name="connsiteX1" fmla="*/ 52388 w 207963"/>
              <a:gd name="connsiteY1" fmla="*/ 15081 h 1258093"/>
              <a:gd name="connsiteX2" fmla="*/ 47625 w 207963"/>
              <a:gd name="connsiteY2" fmla="*/ 105568 h 1258093"/>
              <a:gd name="connsiteX3" fmla="*/ 114300 w 207963"/>
              <a:gd name="connsiteY3" fmla="*/ 86518 h 1258093"/>
              <a:gd name="connsiteX4" fmla="*/ 119063 w 207963"/>
              <a:gd name="connsiteY4" fmla="*/ 181768 h 1258093"/>
              <a:gd name="connsiteX5" fmla="*/ 200025 w 207963"/>
              <a:gd name="connsiteY5" fmla="*/ 181768 h 1258093"/>
              <a:gd name="connsiteX6" fmla="*/ 166688 w 207963"/>
              <a:gd name="connsiteY6" fmla="*/ 348456 h 1258093"/>
              <a:gd name="connsiteX7" fmla="*/ 166688 w 207963"/>
              <a:gd name="connsiteY7" fmla="*/ 400843 h 1258093"/>
              <a:gd name="connsiteX8" fmla="*/ 142875 w 207963"/>
              <a:gd name="connsiteY8" fmla="*/ 524668 h 1258093"/>
              <a:gd name="connsiteX9" fmla="*/ 161925 w 207963"/>
              <a:gd name="connsiteY9" fmla="*/ 600868 h 1258093"/>
              <a:gd name="connsiteX10" fmla="*/ 166688 w 207963"/>
              <a:gd name="connsiteY10" fmla="*/ 700881 h 1258093"/>
              <a:gd name="connsiteX11" fmla="*/ 161925 w 207963"/>
              <a:gd name="connsiteY11" fmla="*/ 824706 h 1258093"/>
              <a:gd name="connsiteX12" fmla="*/ 190500 w 207963"/>
              <a:gd name="connsiteY12" fmla="*/ 872331 h 1258093"/>
              <a:gd name="connsiteX13" fmla="*/ 180975 w 207963"/>
              <a:gd name="connsiteY13" fmla="*/ 958056 h 1258093"/>
              <a:gd name="connsiteX14" fmla="*/ 161925 w 207963"/>
              <a:gd name="connsiteY14" fmla="*/ 1181893 h 1258093"/>
              <a:gd name="connsiteX15" fmla="*/ 180975 w 207963"/>
              <a:gd name="connsiteY15" fmla="*/ 1258093 h 1258093"/>
              <a:gd name="connsiteX16" fmla="*/ 180975 w 207963"/>
              <a:gd name="connsiteY16" fmla="*/ 1258093 h 1258093"/>
              <a:gd name="connsiteX0" fmla="*/ 0 w 225524"/>
              <a:gd name="connsiteY0" fmla="*/ 15081 h 1258093"/>
              <a:gd name="connsiteX1" fmla="*/ 52388 w 225524"/>
              <a:gd name="connsiteY1" fmla="*/ 15081 h 1258093"/>
              <a:gd name="connsiteX2" fmla="*/ 47625 w 225524"/>
              <a:gd name="connsiteY2" fmla="*/ 105568 h 1258093"/>
              <a:gd name="connsiteX3" fmla="*/ 114300 w 225524"/>
              <a:gd name="connsiteY3" fmla="*/ 86518 h 1258093"/>
              <a:gd name="connsiteX4" fmla="*/ 119063 w 225524"/>
              <a:gd name="connsiteY4" fmla="*/ 181768 h 1258093"/>
              <a:gd name="connsiteX5" fmla="*/ 200025 w 225524"/>
              <a:gd name="connsiteY5" fmla="*/ 181768 h 1258093"/>
              <a:gd name="connsiteX6" fmla="*/ 166688 w 225524"/>
              <a:gd name="connsiteY6" fmla="*/ 348456 h 1258093"/>
              <a:gd name="connsiteX7" fmla="*/ 166688 w 225524"/>
              <a:gd name="connsiteY7" fmla="*/ 400843 h 1258093"/>
              <a:gd name="connsiteX8" fmla="*/ 142875 w 225524"/>
              <a:gd name="connsiteY8" fmla="*/ 524668 h 1258093"/>
              <a:gd name="connsiteX9" fmla="*/ 161925 w 225524"/>
              <a:gd name="connsiteY9" fmla="*/ 600868 h 1258093"/>
              <a:gd name="connsiteX10" fmla="*/ 166688 w 225524"/>
              <a:gd name="connsiteY10" fmla="*/ 700881 h 1258093"/>
              <a:gd name="connsiteX11" fmla="*/ 161925 w 225524"/>
              <a:gd name="connsiteY11" fmla="*/ 824706 h 1258093"/>
              <a:gd name="connsiteX12" fmla="*/ 190500 w 225524"/>
              <a:gd name="connsiteY12" fmla="*/ 872331 h 1258093"/>
              <a:gd name="connsiteX13" fmla="*/ 180975 w 225524"/>
              <a:gd name="connsiteY13" fmla="*/ 958056 h 1258093"/>
              <a:gd name="connsiteX14" fmla="*/ 225524 w 225524"/>
              <a:gd name="connsiteY14" fmla="*/ 1056927 h 1258093"/>
              <a:gd name="connsiteX15" fmla="*/ 180975 w 225524"/>
              <a:gd name="connsiteY15" fmla="*/ 1258093 h 1258093"/>
              <a:gd name="connsiteX16" fmla="*/ 180975 w 225524"/>
              <a:gd name="connsiteY16" fmla="*/ 1258093 h 1258093"/>
              <a:gd name="connsiteX0" fmla="*/ 0 w 227111"/>
              <a:gd name="connsiteY0" fmla="*/ 15081 h 1258093"/>
              <a:gd name="connsiteX1" fmla="*/ 52388 w 227111"/>
              <a:gd name="connsiteY1" fmla="*/ 15081 h 1258093"/>
              <a:gd name="connsiteX2" fmla="*/ 47625 w 227111"/>
              <a:gd name="connsiteY2" fmla="*/ 105568 h 1258093"/>
              <a:gd name="connsiteX3" fmla="*/ 114300 w 227111"/>
              <a:gd name="connsiteY3" fmla="*/ 86518 h 1258093"/>
              <a:gd name="connsiteX4" fmla="*/ 119063 w 227111"/>
              <a:gd name="connsiteY4" fmla="*/ 181768 h 1258093"/>
              <a:gd name="connsiteX5" fmla="*/ 200025 w 227111"/>
              <a:gd name="connsiteY5" fmla="*/ 181768 h 1258093"/>
              <a:gd name="connsiteX6" fmla="*/ 166688 w 227111"/>
              <a:gd name="connsiteY6" fmla="*/ 348456 h 1258093"/>
              <a:gd name="connsiteX7" fmla="*/ 166688 w 227111"/>
              <a:gd name="connsiteY7" fmla="*/ 400843 h 1258093"/>
              <a:gd name="connsiteX8" fmla="*/ 142875 w 227111"/>
              <a:gd name="connsiteY8" fmla="*/ 524668 h 1258093"/>
              <a:gd name="connsiteX9" fmla="*/ 161925 w 227111"/>
              <a:gd name="connsiteY9" fmla="*/ 600868 h 1258093"/>
              <a:gd name="connsiteX10" fmla="*/ 166688 w 227111"/>
              <a:gd name="connsiteY10" fmla="*/ 700881 h 1258093"/>
              <a:gd name="connsiteX11" fmla="*/ 161925 w 227111"/>
              <a:gd name="connsiteY11" fmla="*/ 824706 h 1258093"/>
              <a:gd name="connsiteX12" fmla="*/ 190500 w 227111"/>
              <a:gd name="connsiteY12" fmla="*/ 872331 h 1258093"/>
              <a:gd name="connsiteX13" fmla="*/ 190500 w 227111"/>
              <a:gd name="connsiteY13" fmla="*/ 939006 h 1258093"/>
              <a:gd name="connsiteX14" fmla="*/ 225524 w 227111"/>
              <a:gd name="connsiteY14" fmla="*/ 1056927 h 1258093"/>
              <a:gd name="connsiteX15" fmla="*/ 180975 w 227111"/>
              <a:gd name="connsiteY15" fmla="*/ 1258093 h 1258093"/>
              <a:gd name="connsiteX16" fmla="*/ 180975 w 227111"/>
              <a:gd name="connsiteY16" fmla="*/ 1258093 h 1258093"/>
              <a:gd name="connsiteX0" fmla="*/ 0 w 227111"/>
              <a:gd name="connsiteY0" fmla="*/ 15081 h 1272951"/>
              <a:gd name="connsiteX1" fmla="*/ 52388 w 227111"/>
              <a:gd name="connsiteY1" fmla="*/ 15081 h 1272951"/>
              <a:gd name="connsiteX2" fmla="*/ 47625 w 227111"/>
              <a:gd name="connsiteY2" fmla="*/ 105568 h 1272951"/>
              <a:gd name="connsiteX3" fmla="*/ 114300 w 227111"/>
              <a:gd name="connsiteY3" fmla="*/ 86518 h 1272951"/>
              <a:gd name="connsiteX4" fmla="*/ 119063 w 227111"/>
              <a:gd name="connsiteY4" fmla="*/ 181768 h 1272951"/>
              <a:gd name="connsiteX5" fmla="*/ 200025 w 227111"/>
              <a:gd name="connsiteY5" fmla="*/ 181768 h 1272951"/>
              <a:gd name="connsiteX6" fmla="*/ 166688 w 227111"/>
              <a:gd name="connsiteY6" fmla="*/ 348456 h 1272951"/>
              <a:gd name="connsiteX7" fmla="*/ 166688 w 227111"/>
              <a:gd name="connsiteY7" fmla="*/ 400843 h 1272951"/>
              <a:gd name="connsiteX8" fmla="*/ 142875 w 227111"/>
              <a:gd name="connsiteY8" fmla="*/ 524668 h 1272951"/>
              <a:gd name="connsiteX9" fmla="*/ 161925 w 227111"/>
              <a:gd name="connsiteY9" fmla="*/ 600868 h 1272951"/>
              <a:gd name="connsiteX10" fmla="*/ 166688 w 227111"/>
              <a:gd name="connsiteY10" fmla="*/ 700881 h 1272951"/>
              <a:gd name="connsiteX11" fmla="*/ 161925 w 227111"/>
              <a:gd name="connsiteY11" fmla="*/ 824706 h 1272951"/>
              <a:gd name="connsiteX12" fmla="*/ 190500 w 227111"/>
              <a:gd name="connsiteY12" fmla="*/ 872331 h 1272951"/>
              <a:gd name="connsiteX13" fmla="*/ 190500 w 227111"/>
              <a:gd name="connsiteY13" fmla="*/ 939006 h 1272951"/>
              <a:gd name="connsiteX14" fmla="*/ 225524 w 227111"/>
              <a:gd name="connsiteY14" fmla="*/ 1056927 h 1272951"/>
              <a:gd name="connsiteX15" fmla="*/ 180975 w 227111"/>
              <a:gd name="connsiteY15" fmla="*/ 1258093 h 1272951"/>
              <a:gd name="connsiteX16" fmla="*/ 153515 w 227111"/>
              <a:gd name="connsiteY16" fmla="*/ 1272951 h 1272951"/>
              <a:gd name="connsiteX0" fmla="*/ 0 w 227111"/>
              <a:gd name="connsiteY0" fmla="*/ 15081 h 1272951"/>
              <a:gd name="connsiteX1" fmla="*/ 52388 w 227111"/>
              <a:gd name="connsiteY1" fmla="*/ 15081 h 1272951"/>
              <a:gd name="connsiteX2" fmla="*/ 47625 w 227111"/>
              <a:gd name="connsiteY2" fmla="*/ 105568 h 1272951"/>
              <a:gd name="connsiteX3" fmla="*/ 114300 w 227111"/>
              <a:gd name="connsiteY3" fmla="*/ 86518 h 1272951"/>
              <a:gd name="connsiteX4" fmla="*/ 119063 w 227111"/>
              <a:gd name="connsiteY4" fmla="*/ 181768 h 1272951"/>
              <a:gd name="connsiteX5" fmla="*/ 200025 w 227111"/>
              <a:gd name="connsiteY5" fmla="*/ 181768 h 1272951"/>
              <a:gd name="connsiteX6" fmla="*/ 166688 w 227111"/>
              <a:gd name="connsiteY6" fmla="*/ 348456 h 1272951"/>
              <a:gd name="connsiteX7" fmla="*/ 166688 w 227111"/>
              <a:gd name="connsiteY7" fmla="*/ 400843 h 1272951"/>
              <a:gd name="connsiteX8" fmla="*/ 142875 w 227111"/>
              <a:gd name="connsiteY8" fmla="*/ 524668 h 1272951"/>
              <a:gd name="connsiteX9" fmla="*/ 161925 w 227111"/>
              <a:gd name="connsiteY9" fmla="*/ 600868 h 1272951"/>
              <a:gd name="connsiteX10" fmla="*/ 166688 w 227111"/>
              <a:gd name="connsiteY10" fmla="*/ 700881 h 1272951"/>
              <a:gd name="connsiteX11" fmla="*/ 161925 w 227111"/>
              <a:gd name="connsiteY11" fmla="*/ 824706 h 1272951"/>
              <a:gd name="connsiteX12" fmla="*/ 190500 w 227111"/>
              <a:gd name="connsiteY12" fmla="*/ 872331 h 1272951"/>
              <a:gd name="connsiteX13" fmla="*/ 190500 w 227111"/>
              <a:gd name="connsiteY13" fmla="*/ 939006 h 1272951"/>
              <a:gd name="connsiteX14" fmla="*/ 225524 w 227111"/>
              <a:gd name="connsiteY14" fmla="*/ 1056927 h 1272951"/>
              <a:gd name="connsiteX15" fmla="*/ 180975 w 227111"/>
              <a:gd name="connsiteY15" fmla="*/ 1258093 h 1272951"/>
              <a:gd name="connsiteX16" fmla="*/ 153515 w 227111"/>
              <a:gd name="connsiteY16" fmla="*/ 1272951 h 1272951"/>
              <a:gd name="connsiteX0" fmla="*/ 0 w 227111"/>
              <a:gd name="connsiteY0" fmla="*/ 15081 h 1258093"/>
              <a:gd name="connsiteX1" fmla="*/ 52388 w 227111"/>
              <a:gd name="connsiteY1" fmla="*/ 15081 h 1258093"/>
              <a:gd name="connsiteX2" fmla="*/ 47625 w 227111"/>
              <a:gd name="connsiteY2" fmla="*/ 105568 h 1258093"/>
              <a:gd name="connsiteX3" fmla="*/ 114300 w 227111"/>
              <a:gd name="connsiteY3" fmla="*/ 86518 h 1258093"/>
              <a:gd name="connsiteX4" fmla="*/ 119063 w 227111"/>
              <a:gd name="connsiteY4" fmla="*/ 181768 h 1258093"/>
              <a:gd name="connsiteX5" fmla="*/ 200025 w 227111"/>
              <a:gd name="connsiteY5" fmla="*/ 181768 h 1258093"/>
              <a:gd name="connsiteX6" fmla="*/ 166688 w 227111"/>
              <a:gd name="connsiteY6" fmla="*/ 348456 h 1258093"/>
              <a:gd name="connsiteX7" fmla="*/ 166688 w 227111"/>
              <a:gd name="connsiteY7" fmla="*/ 400843 h 1258093"/>
              <a:gd name="connsiteX8" fmla="*/ 142875 w 227111"/>
              <a:gd name="connsiteY8" fmla="*/ 524668 h 1258093"/>
              <a:gd name="connsiteX9" fmla="*/ 161925 w 227111"/>
              <a:gd name="connsiteY9" fmla="*/ 600868 h 1258093"/>
              <a:gd name="connsiteX10" fmla="*/ 166688 w 227111"/>
              <a:gd name="connsiteY10" fmla="*/ 700881 h 1258093"/>
              <a:gd name="connsiteX11" fmla="*/ 161925 w 227111"/>
              <a:gd name="connsiteY11" fmla="*/ 824706 h 1258093"/>
              <a:gd name="connsiteX12" fmla="*/ 190500 w 227111"/>
              <a:gd name="connsiteY12" fmla="*/ 872331 h 1258093"/>
              <a:gd name="connsiteX13" fmla="*/ 190500 w 227111"/>
              <a:gd name="connsiteY13" fmla="*/ 939006 h 1258093"/>
              <a:gd name="connsiteX14" fmla="*/ 225524 w 227111"/>
              <a:gd name="connsiteY14" fmla="*/ 1056927 h 1258093"/>
              <a:gd name="connsiteX15" fmla="*/ 180975 w 227111"/>
              <a:gd name="connsiteY15" fmla="*/ 1258093 h 1258093"/>
              <a:gd name="connsiteX16" fmla="*/ 153515 w 227111"/>
              <a:gd name="connsiteY16" fmla="*/ 1200943 h 1258093"/>
              <a:gd name="connsiteX0" fmla="*/ 0 w 231688"/>
              <a:gd name="connsiteY0" fmla="*/ 15081 h 1200943"/>
              <a:gd name="connsiteX1" fmla="*/ 52388 w 231688"/>
              <a:gd name="connsiteY1" fmla="*/ 15081 h 1200943"/>
              <a:gd name="connsiteX2" fmla="*/ 47625 w 231688"/>
              <a:gd name="connsiteY2" fmla="*/ 105568 h 1200943"/>
              <a:gd name="connsiteX3" fmla="*/ 114300 w 231688"/>
              <a:gd name="connsiteY3" fmla="*/ 86518 h 1200943"/>
              <a:gd name="connsiteX4" fmla="*/ 119063 w 231688"/>
              <a:gd name="connsiteY4" fmla="*/ 181768 h 1200943"/>
              <a:gd name="connsiteX5" fmla="*/ 200025 w 231688"/>
              <a:gd name="connsiteY5" fmla="*/ 181768 h 1200943"/>
              <a:gd name="connsiteX6" fmla="*/ 166688 w 231688"/>
              <a:gd name="connsiteY6" fmla="*/ 348456 h 1200943"/>
              <a:gd name="connsiteX7" fmla="*/ 166688 w 231688"/>
              <a:gd name="connsiteY7" fmla="*/ 400843 h 1200943"/>
              <a:gd name="connsiteX8" fmla="*/ 142875 w 231688"/>
              <a:gd name="connsiteY8" fmla="*/ 524668 h 1200943"/>
              <a:gd name="connsiteX9" fmla="*/ 161925 w 231688"/>
              <a:gd name="connsiteY9" fmla="*/ 600868 h 1200943"/>
              <a:gd name="connsiteX10" fmla="*/ 166688 w 231688"/>
              <a:gd name="connsiteY10" fmla="*/ 700881 h 1200943"/>
              <a:gd name="connsiteX11" fmla="*/ 161925 w 231688"/>
              <a:gd name="connsiteY11" fmla="*/ 824706 h 1200943"/>
              <a:gd name="connsiteX12" fmla="*/ 190500 w 231688"/>
              <a:gd name="connsiteY12" fmla="*/ 872331 h 1200943"/>
              <a:gd name="connsiteX13" fmla="*/ 190500 w 231688"/>
              <a:gd name="connsiteY13" fmla="*/ 939006 h 1200943"/>
              <a:gd name="connsiteX14" fmla="*/ 225524 w 231688"/>
              <a:gd name="connsiteY14" fmla="*/ 1056927 h 1200943"/>
              <a:gd name="connsiteX15" fmla="*/ 153515 w 231688"/>
              <a:gd name="connsiteY15" fmla="*/ 1200943 h 1200943"/>
              <a:gd name="connsiteX16" fmla="*/ 153515 w 231688"/>
              <a:gd name="connsiteY16" fmla="*/ 1200943 h 1200943"/>
              <a:gd name="connsiteX0" fmla="*/ 0 w 231688"/>
              <a:gd name="connsiteY0" fmla="*/ 15081 h 1272951"/>
              <a:gd name="connsiteX1" fmla="*/ 52388 w 231688"/>
              <a:gd name="connsiteY1" fmla="*/ 15081 h 1272951"/>
              <a:gd name="connsiteX2" fmla="*/ 47625 w 231688"/>
              <a:gd name="connsiteY2" fmla="*/ 105568 h 1272951"/>
              <a:gd name="connsiteX3" fmla="*/ 114300 w 231688"/>
              <a:gd name="connsiteY3" fmla="*/ 86518 h 1272951"/>
              <a:gd name="connsiteX4" fmla="*/ 119063 w 231688"/>
              <a:gd name="connsiteY4" fmla="*/ 181768 h 1272951"/>
              <a:gd name="connsiteX5" fmla="*/ 200025 w 231688"/>
              <a:gd name="connsiteY5" fmla="*/ 181768 h 1272951"/>
              <a:gd name="connsiteX6" fmla="*/ 166688 w 231688"/>
              <a:gd name="connsiteY6" fmla="*/ 348456 h 1272951"/>
              <a:gd name="connsiteX7" fmla="*/ 166688 w 231688"/>
              <a:gd name="connsiteY7" fmla="*/ 400843 h 1272951"/>
              <a:gd name="connsiteX8" fmla="*/ 142875 w 231688"/>
              <a:gd name="connsiteY8" fmla="*/ 524668 h 1272951"/>
              <a:gd name="connsiteX9" fmla="*/ 161925 w 231688"/>
              <a:gd name="connsiteY9" fmla="*/ 600868 h 1272951"/>
              <a:gd name="connsiteX10" fmla="*/ 166688 w 231688"/>
              <a:gd name="connsiteY10" fmla="*/ 700881 h 1272951"/>
              <a:gd name="connsiteX11" fmla="*/ 161925 w 231688"/>
              <a:gd name="connsiteY11" fmla="*/ 824706 h 1272951"/>
              <a:gd name="connsiteX12" fmla="*/ 190500 w 231688"/>
              <a:gd name="connsiteY12" fmla="*/ 872331 h 1272951"/>
              <a:gd name="connsiteX13" fmla="*/ 190500 w 231688"/>
              <a:gd name="connsiteY13" fmla="*/ 939006 h 1272951"/>
              <a:gd name="connsiteX14" fmla="*/ 225524 w 231688"/>
              <a:gd name="connsiteY14" fmla="*/ 1056927 h 1272951"/>
              <a:gd name="connsiteX15" fmla="*/ 153515 w 231688"/>
              <a:gd name="connsiteY15" fmla="*/ 1200943 h 1272951"/>
              <a:gd name="connsiteX16" fmla="*/ 153514 w 231688"/>
              <a:gd name="connsiteY16" fmla="*/ 1272951 h 1272951"/>
              <a:gd name="connsiteX0" fmla="*/ 0 w 237525"/>
              <a:gd name="connsiteY0" fmla="*/ 15081 h 1272951"/>
              <a:gd name="connsiteX1" fmla="*/ 52388 w 237525"/>
              <a:gd name="connsiteY1" fmla="*/ 15081 h 1272951"/>
              <a:gd name="connsiteX2" fmla="*/ 47625 w 237525"/>
              <a:gd name="connsiteY2" fmla="*/ 105568 h 1272951"/>
              <a:gd name="connsiteX3" fmla="*/ 114300 w 237525"/>
              <a:gd name="connsiteY3" fmla="*/ 86518 h 1272951"/>
              <a:gd name="connsiteX4" fmla="*/ 119063 w 237525"/>
              <a:gd name="connsiteY4" fmla="*/ 181768 h 1272951"/>
              <a:gd name="connsiteX5" fmla="*/ 200025 w 237525"/>
              <a:gd name="connsiteY5" fmla="*/ 181768 h 1272951"/>
              <a:gd name="connsiteX6" fmla="*/ 166688 w 237525"/>
              <a:gd name="connsiteY6" fmla="*/ 348456 h 1272951"/>
              <a:gd name="connsiteX7" fmla="*/ 166688 w 237525"/>
              <a:gd name="connsiteY7" fmla="*/ 400843 h 1272951"/>
              <a:gd name="connsiteX8" fmla="*/ 142875 w 237525"/>
              <a:gd name="connsiteY8" fmla="*/ 524668 h 1272951"/>
              <a:gd name="connsiteX9" fmla="*/ 161925 w 237525"/>
              <a:gd name="connsiteY9" fmla="*/ 600868 h 1272951"/>
              <a:gd name="connsiteX10" fmla="*/ 166688 w 237525"/>
              <a:gd name="connsiteY10" fmla="*/ 700881 h 1272951"/>
              <a:gd name="connsiteX11" fmla="*/ 161925 w 237525"/>
              <a:gd name="connsiteY11" fmla="*/ 824706 h 1272951"/>
              <a:gd name="connsiteX12" fmla="*/ 190500 w 237525"/>
              <a:gd name="connsiteY12" fmla="*/ 872331 h 1272951"/>
              <a:gd name="connsiteX13" fmla="*/ 225522 w 237525"/>
              <a:gd name="connsiteY13" fmla="*/ 912911 h 1272951"/>
              <a:gd name="connsiteX14" fmla="*/ 225524 w 237525"/>
              <a:gd name="connsiteY14" fmla="*/ 1056927 h 1272951"/>
              <a:gd name="connsiteX15" fmla="*/ 153515 w 237525"/>
              <a:gd name="connsiteY15" fmla="*/ 1200943 h 1272951"/>
              <a:gd name="connsiteX16" fmla="*/ 153514 w 237525"/>
              <a:gd name="connsiteY16" fmla="*/ 1272951 h 1272951"/>
              <a:gd name="connsiteX0" fmla="*/ 0 w 237523"/>
              <a:gd name="connsiteY0" fmla="*/ 15081 h 1272951"/>
              <a:gd name="connsiteX1" fmla="*/ 52388 w 237523"/>
              <a:gd name="connsiteY1" fmla="*/ 15081 h 1272951"/>
              <a:gd name="connsiteX2" fmla="*/ 47625 w 237523"/>
              <a:gd name="connsiteY2" fmla="*/ 105568 h 1272951"/>
              <a:gd name="connsiteX3" fmla="*/ 114300 w 237523"/>
              <a:gd name="connsiteY3" fmla="*/ 86518 h 1272951"/>
              <a:gd name="connsiteX4" fmla="*/ 119063 w 237523"/>
              <a:gd name="connsiteY4" fmla="*/ 181768 h 1272951"/>
              <a:gd name="connsiteX5" fmla="*/ 200025 w 237523"/>
              <a:gd name="connsiteY5" fmla="*/ 181768 h 1272951"/>
              <a:gd name="connsiteX6" fmla="*/ 166688 w 237523"/>
              <a:gd name="connsiteY6" fmla="*/ 348456 h 1272951"/>
              <a:gd name="connsiteX7" fmla="*/ 166688 w 237523"/>
              <a:gd name="connsiteY7" fmla="*/ 400843 h 1272951"/>
              <a:gd name="connsiteX8" fmla="*/ 142875 w 237523"/>
              <a:gd name="connsiteY8" fmla="*/ 524668 h 1272951"/>
              <a:gd name="connsiteX9" fmla="*/ 161925 w 237523"/>
              <a:gd name="connsiteY9" fmla="*/ 600868 h 1272951"/>
              <a:gd name="connsiteX10" fmla="*/ 166688 w 237523"/>
              <a:gd name="connsiteY10" fmla="*/ 700881 h 1272951"/>
              <a:gd name="connsiteX11" fmla="*/ 161925 w 237523"/>
              <a:gd name="connsiteY11" fmla="*/ 824706 h 1272951"/>
              <a:gd name="connsiteX12" fmla="*/ 190500 w 237523"/>
              <a:gd name="connsiteY12" fmla="*/ 872331 h 1272951"/>
              <a:gd name="connsiteX13" fmla="*/ 225522 w 237523"/>
              <a:gd name="connsiteY13" fmla="*/ 912911 h 1272951"/>
              <a:gd name="connsiteX14" fmla="*/ 225522 w 237523"/>
              <a:gd name="connsiteY14" fmla="*/ 1056927 h 1272951"/>
              <a:gd name="connsiteX15" fmla="*/ 153515 w 237523"/>
              <a:gd name="connsiteY15" fmla="*/ 1200943 h 1272951"/>
              <a:gd name="connsiteX16" fmla="*/ 153514 w 237523"/>
              <a:gd name="connsiteY16" fmla="*/ 1272951 h 1272951"/>
              <a:gd name="connsiteX0" fmla="*/ 0 w 237523"/>
              <a:gd name="connsiteY0" fmla="*/ 15081 h 1272951"/>
              <a:gd name="connsiteX1" fmla="*/ 52388 w 237523"/>
              <a:gd name="connsiteY1" fmla="*/ 15081 h 1272951"/>
              <a:gd name="connsiteX2" fmla="*/ 47625 w 237523"/>
              <a:gd name="connsiteY2" fmla="*/ 105568 h 1272951"/>
              <a:gd name="connsiteX3" fmla="*/ 114300 w 237523"/>
              <a:gd name="connsiteY3" fmla="*/ 86518 h 1272951"/>
              <a:gd name="connsiteX4" fmla="*/ 119063 w 237523"/>
              <a:gd name="connsiteY4" fmla="*/ 181768 h 1272951"/>
              <a:gd name="connsiteX5" fmla="*/ 200025 w 237523"/>
              <a:gd name="connsiteY5" fmla="*/ 181768 h 1272951"/>
              <a:gd name="connsiteX6" fmla="*/ 166688 w 237523"/>
              <a:gd name="connsiteY6" fmla="*/ 348456 h 1272951"/>
              <a:gd name="connsiteX7" fmla="*/ 166688 w 237523"/>
              <a:gd name="connsiteY7" fmla="*/ 400843 h 1272951"/>
              <a:gd name="connsiteX8" fmla="*/ 153514 w 237523"/>
              <a:gd name="connsiteY8" fmla="*/ 552871 h 1272951"/>
              <a:gd name="connsiteX9" fmla="*/ 161925 w 237523"/>
              <a:gd name="connsiteY9" fmla="*/ 600868 h 1272951"/>
              <a:gd name="connsiteX10" fmla="*/ 166688 w 237523"/>
              <a:gd name="connsiteY10" fmla="*/ 700881 h 1272951"/>
              <a:gd name="connsiteX11" fmla="*/ 161925 w 237523"/>
              <a:gd name="connsiteY11" fmla="*/ 824706 h 1272951"/>
              <a:gd name="connsiteX12" fmla="*/ 190500 w 237523"/>
              <a:gd name="connsiteY12" fmla="*/ 872331 h 1272951"/>
              <a:gd name="connsiteX13" fmla="*/ 225522 w 237523"/>
              <a:gd name="connsiteY13" fmla="*/ 912911 h 1272951"/>
              <a:gd name="connsiteX14" fmla="*/ 225522 w 237523"/>
              <a:gd name="connsiteY14" fmla="*/ 1056927 h 1272951"/>
              <a:gd name="connsiteX15" fmla="*/ 153515 w 237523"/>
              <a:gd name="connsiteY15" fmla="*/ 1200943 h 1272951"/>
              <a:gd name="connsiteX16" fmla="*/ 153514 w 237523"/>
              <a:gd name="connsiteY16" fmla="*/ 1272951 h 1272951"/>
              <a:gd name="connsiteX0" fmla="*/ 0 w 237523"/>
              <a:gd name="connsiteY0" fmla="*/ 15081 h 1272951"/>
              <a:gd name="connsiteX1" fmla="*/ 52388 w 237523"/>
              <a:gd name="connsiteY1" fmla="*/ 15081 h 1272951"/>
              <a:gd name="connsiteX2" fmla="*/ 47625 w 237523"/>
              <a:gd name="connsiteY2" fmla="*/ 105568 h 1272951"/>
              <a:gd name="connsiteX3" fmla="*/ 114300 w 237523"/>
              <a:gd name="connsiteY3" fmla="*/ 86518 h 1272951"/>
              <a:gd name="connsiteX4" fmla="*/ 119063 w 237523"/>
              <a:gd name="connsiteY4" fmla="*/ 181768 h 1272951"/>
              <a:gd name="connsiteX5" fmla="*/ 200025 w 237523"/>
              <a:gd name="connsiteY5" fmla="*/ 181768 h 1272951"/>
              <a:gd name="connsiteX6" fmla="*/ 166688 w 237523"/>
              <a:gd name="connsiteY6" fmla="*/ 348456 h 1272951"/>
              <a:gd name="connsiteX7" fmla="*/ 166688 w 237523"/>
              <a:gd name="connsiteY7" fmla="*/ 400843 h 1272951"/>
              <a:gd name="connsiteX8" fmla="*/ 153514 w 237523"/>
              <a:gd name="connsiteY8" fmla="*/ 552871 h 1272951"/>
              <a:gd name="connsiteX9" fmla="*/ 161925 w 237523"/>
              <a:gd name="connsiteY9" fmla="*/ 600868 h 1272951"/>
              <a:gd name="connsiteX10" fmla="*/ 166688 w 237523"/>
              <a:gd name="connsiteY10" fmla="*/ 700881 h 1272951"/>
              <a:gd name="connsiteX11" fmla="*/ 161925 w 237523"/>
              <a:gd name="connsiteY11" fmla="*/ 824706 h 1272951"/>
              <a:gd name="connsiteX12" fmla="*/ 190500 w 237523"/>
              <a:gd name="connsiteY12" fmla="*/ 872331 h 1272951"/>
              <a:gd name="connsiteX13" fmla="*/ 225522 w 237523"/>
              <a:gd name="connsiteY13" fmla="*/ 912911 h 1272951"/>
              <a:gd name="connsiteX14" fmla="*/ 225522 w 237523"/>
              <a:gd name="connsiteY14" fmla="*/ 1056927 h 1272951"/>
              <a:gd name="connsiteX15" fmla="*/ 153515 w 237523"/>
              <a:gd name="connsiteY15" fmla="*/ 1200943 h 1272951"/>
              <a:gd name="connsiteX16" fmla="*/ 153514 w 237523"/>
              <a:gd name="connsiteY16" fmla="*/ 1272951 h 1272951"/>
              <a:gd name="connsiteX0" fmla="*/ 0 w 237523"/>
              <a:gd name="connsiteY0" fmla="*/ 15081 h 1272951"/>
              <a:gd name="connsiteX1" fmla="*/ 52388 w 237523"/>
              <a:gd name="connsiteY1" fmla="*/ 15081 h 1272951"/>
              <a:gd name="connsiteX2" fmla="*/ 47625 w 237523"/>
              <a:gd name="connsiteY2" fmla="*/ 105568 h 1272951"/>
              <a:gd name="connsiteX3" fmla="*/ 114300 w 237523"/>
              <a:gd name="connsiteY3" fmla="*/ 86518 h 1272951"/>
              <a:gd name="connsiteX4" fmla="*/ 119063 w 237523"/>
              <a:gd name="connsiteY4" fmla="*/ 181768 h 1272951"/>
              <a:gd name="connsiteX5" fmla="*/ 200025 w 237523"/>
              <a:gd name="connsiteY5" fmla="*/ 181768 h 1272951"/>
              <a:gd name="connsiteX6" fmla="*/ 166688 w 237523"/>
              <a:gd name="connsiteY6" fmla="*/ 348456 h 1272951"/>
              <a:gd name="connsiteX7" fmla="*/ 166688 w 237523"/>
              <a:gd name="connsiteY7" fmla="*/ 400843 h 1272951"/>
              <a:gd name="connsiteX8" fmla="*/ 153514 w 237523"/>
              <a:gd name="connsiteY8" fmla="*/ 552871 h 1272951"/>
              <a:gd name="connsiteX9" fmla="*/ 161925 w 237523"/>
              <a:gd name="connsiteY9" fmla="*/ 600868 h 1272951"/>
              <a:gd name="connsiteX10" fmla="*/ 153514 w 237523"/>
              <a:gd name="connsiteY10" fmla="*/ 696887 h 1272951"/>
              <a:gd name="connsiteX11" fmla="*/ 161925 w 237523"/>
              <a:gd name="connsiteY11" fmla="*/ 824706 h 1272951"/>
              <a:gd name="connsiteX12" fmla="*/ 190500 w 237523"/>
              <a:gd name="connsiteY12" fmla="*/ 872331 h 1272951"/>
              <a:gd name="connsiteX13" fmla="*/ 225522 w 237523"/>
              <a:gd name="connsiteY13" fmla="*/ 912911 h 1272951"/>
              <a:gd name="connsiteX14" fmla="*/ 225522 w 237523"/>
              <a:gd name="connsiteY14" fmla="*/ 1056927 h 1272951"/>
              <a:gd name="connsiteX15" fmla="*/ 153515 w 237523"/>
              <a:gd name="connsiteY15" fmla="*/ 1200943 h 1272951"/>
              <a:gd name="connsiteX16" fmla="*/ 153514 w 237523"/>
              <a:gd name="connsiteY16" fmla="*/ 1272951 h 1272951"/>
              <a:gd name="connsiteX0" fmla="*/ 0 w 237523"/>
              <a:gd name="connsiteY0" fmla="*/ 15081 h 1272951"/>
              <a:gd name="connsiteX1" fmla="*/ 52388 w 237523"/>
              <a:gd name="connsiteY1" fmla="*/ 15081 h 1272951"/>
              <a:gd name="connsiteX2" fmla="*/ 47625 w 237523"/>
              <a:gd name="connsiteY2" fmla="*/ 105568 h 1272951"/>
              <a:gd name="connsiteX3" fmla="*/ 114300 w 237523"/>
              <a:gd name="connsiteY3" fmla="*/ 86518 h 1272951"/>
              <a:gd name="connsiteX4" fmla="*/ 119063 w 237523"/>
              <a:gd name="connsiteY4" fmla="*/ 181768 h 1272951"/>
              <a:gd name="connsiteX5" fmla="*/ 200025 w 237523"/>
              <a:gd name="connsiteY5" fmla="*/ 181768 h 1272951"/>
              <a:gd name="connsiteX6" fmla="*/ 166688 w 237523"/>
              <a:gd name="connsiteY6" fmla="*/ 348456 h 1272951"/>
              <a:gd name="connsiteX7" fmla="*/ 166688 w 237523"/>
              <a:gd name="connsiteY7" fmla="*/ 400843 h 1272951"/>
              <a:gd name="connsiteX8" fmla="*/ 153514 w 237523"/>
              <a:gd name="connsiteY8" fmla="*/ 552871 h 1272951"/>
              <a:gd name="connsiteX9" fmla="*/ 161925 w 237523"/>
              <a:gd name="connsiteY9" fmla="*/ 600868 h 1272951"/>
              <a:gd name="connsiteX10" fmla="*/ 153514 w 237523"/>
              <a:gd name="connsiteY10" fmla="*/ 768895 h 1272951"/>
              <a:gd name="connsiteX11" fmla="*/ 161925 w 237523"/>
              <a:gd name="connsiteY11" fmla="*/ 824706 h 1272951"/>
              <a:gd name="connsiteX12" fmla="*/ 190500 w 237523"/>
              <a:gd name="connsiteY12" fmla="*/ 872331 h 1272951"/>
              <a:gd name="connsiteX13" fmla="*/ 225522 w 237523"/>
              <a:gd name="connsiteY13" fmla="*/ 912911 h 1272951"/>
              <a:gd name="connsiteX14" fmla="*/ 225522 w 237523"/>
              <a:gd name="connsiteY14" fmla="*/ 1056927 h 1272951"/>
              <a:gd name="connsiteX15" fmla="*/ 153515 w 237523"/>
              <a:gd name="connsiteY15" fmla="*/ 1200943 h 1272951"/>
              <a:gd name="connsiteX16" fmla="*/ 153514 w 237523"/>
              <a:gd name="connsiteY16" fmla="*/ 1272951 h 1272951"/>
              <a:gd name="connsiteX0" fmla="*/ 0 w 237523"/>
              <a:gd name="connsiteY0" fmla="*/ 15081 h 1272951"/>
              <a:gd name="connsiteX1" fmla="*/ 52388 w 237523"/>
              <a:gd name="connsiteY1" fmla="*/ 15081 h 1272951"/>
              <a:gd name="connsiteX2" fmla="*/ 47625 w 237523"/>
              <a:gd name="connsiteY2" fmla="*/ 105568 h 1272951"/>
              <a:gd name="connsiteX3" fmla="*/ 114300 w 237523"/>
              <a:gd name="connsiteY3" fmla="*/ 86518 h 1272951"/>
              <a:gd name="connsiteX4" fmla="*/ 119063 w 237523"/>
              <a:gd name="connsiteY4" fmla="*/ 181768 h 1272951"/>
              <a:gd name="connsiteX5" fmla="*/ 200025 w 237523"/>
              <a:gd name="connsiteY5" fmla="*/ 181768 h 1272951"/>
              <a:gd name="connsiteX6" fmla="*/ 166688 w 237523"/>
              <a:gd name="connsiteY6" fmla="*/ 348456 h 1272951"/>
              <a:gd name="connsiteX7" fmla="*/ 166688 w 237523"/>
              <a:gd name="connsiteY7" fmla="*/ 400843 h 1272951"/>
              <a:gd name="connsiteX8" fmla="*/ 153514 w 237523"/>
              <a:gd name="connsiteY8" fmla="*/ 552871 h 1272951"/>
              <a:gd name="connsiteX9" fmla="*/ 161925 w 237523"/>
              <a:gd name="connsiteY9" fmla="*/ 600868 h 1272951"/>
              <a:gd name="connsiteX10" fmla="*/ 153514 w 237523"/>
              <a:gd name="connsiteY10" fmla="*/ 696887 h 1272951"/>
              <a:gd name="connsiteX11" fmla="*/ 161925 w 237523"/>
              <a:gd name="connsiteY11" fmla="*/ 824706 h 1272951"/>
              <a:gd name="connsiteX12" fmla="*/ 190500 w 237523"/>
              <a:gd name="connsiteY12" fmla="*/ 872331 h 1272951"/>
              <a:gd name="connsiteX13" fmla="*/ 225522 w 237523"/>
              <a:gd name="connsiteY13" fmla="*/ 912911 h 1272951"/>
              <a:gd name="connsiteX14" fmla="*/ 225522 w 237523"/>
              <a:gd name="connsiteY14" fmla="*/ 1056927 h 1272951"/>
              <a:gd name="connsiteX15" fmla="*/ 153515 w 237523"/>
              <a:gd name="connsiteY15" fmla="*/ 1200943 h 1272951"/>
              <a:gd name="connsiteX16" fmla="*/ 153514 w 237523"/>
              <a:gd name="connsiteY16" fmla="*/ 1272951 h 1272951"/>
              <a:gd name="connsiteX0" fmla="*/ 0 w 237523"/>
              <a:gd name="connsiteY0" fmla="*/ 15081 h 1272951"/>
              <a:gd name="connsiteX1" fmla="*/ 52388 w 237523"/>
              <a:gd name="connsiteY1" fmla="*/ 15081 h 1272951"/>
              <a:gd name="connsiteX2" fmla="*/ 47625 w 237523"/>
              <a:gd name="connsiteY2" fmla="*/ 105568 h 1272951"/>
              <a:gd name="connsiteX3" fmla="*/ 114300 w 237523"/>
              <a:gd name="connsiteY3" fmla="*/ 86518 h 1272951"/>
              <a:gd name="connsiteX4" fmla="*/ 119063 w 237523"/>
              <a:gd name="connsiteY4" fmla="*/ 181768 h 1272951"/>
              <a:gd name="connsiteX5" fmla="*/ 200025 w 237523"/>
              <a:gd name="connsiteY5" fmla="*/ 181768 h 1272951"/>
              <a:gd name="connsiteX6" fmla="*/ 166688 w 237523"/>
              <a:gd name="connsiteY6" fmla="*/ 348456 h 1272951"/>
              <a:gd name="connsiteX7" fmla="*/ 166688 w 237523"/>
              <a:gd name="connsiteY7" fmla="*/ 400843 h 1272951"/>
              <a:gd name="connsiteX8" fmla="*/ 153514 w 237523"/>
              <a:gd name="connsiteY8" fmla="*/ 552871 h 1272951"/>
              <a:gd name="connsiteX9" fmla="*/ 161925 w 237523"/>
              <a:gd name="connsiteY9" fmla="*/ 600868 h 1272951"/>
              <a:gd name="connsiteX10" fmla="*/ 153514 w 237523"/>
              <a:gd name="connsiteY10" fmla="*/ 696887 h 1272951"/>
              <a:gd name="connsiteX11" fmla="*/ 161925 w 237523"/>
              <a:gd name="connsiteY11" fmla="*/ 824706 h 1272951"/>
              <a:gd name="connsiteX12" fmla="*/ 190500 w 237523"/>
              <a:gd name="connsiteY12" fmla="*/ 872331 h 1272951"/>
              <a:gd name="connsiteX13" fmla="*/ 225522 w 237523"/>
              <a:gd name="connsiteY13" fmla="*/ 912911 h 1272951"/>
              <a:gd name="connsiteX14" fmla="*/ 225522 w 237523"/>
              <a:gd name="connsiteY14" fmla="*/ 1056927 h 1272951"/>
              <a:gd name="connsiteX15" fmla="*/ 153515 w 237523"/>
              <a:gd name="connsiteY15" fmla="*/ 1200943 h 1272951"/>
              <a:gd name="connsiteX16" fmla="*/ 153514 w 237523"/>
              <a:gd name="connsiteY16" fmla="*/ 1272951 h 1272951"/>
              <a:gd name="connsiteX0" fmla="*/ 0 w 237523"/>
              <a:gd name="connsiteY0" fmla="*/ 15081 h 1272951"/>
              <a:gd name="connsiteX1" fmla="*/ 52388 w 237523"/>
              <a:gd name="connsiteY1" fmla="*/ 15081 h 1272951"/>
              <a:gd name="connsiteX2" fmla="*/ 47625 w 237523"/>
              <a:gd name="connsiteY2" fmla="*/ 105568 h 1272951"/>
              <a:gd name="connsiteX3" fmla="*/ 114300 w 237523"/>
              <a:gd name="connsiteY3" fmla="*/ 86518 h 1272951"/>
              <a:gd name="connsiteX4" fmla="*/ 119063 w 237523"/>
              <a:gd name="connsiteY4" fmla="*/ 181768 h 1272951"/>
              <a:gd name="connsiteX5" fmla="*/ 200025 w 237523"/>
              <a:gd name="connsiteY5" fmla="*/ 181768 h 1272951"/>
              <a:gd name="connsiteX6" fmla="*/ 166688 w 237523"/>
              <a:gd name="connsiteY6" fmla="*/ 348456 h 1272951"/>
              <a:gd name="connsiteX7" fmla="*/ 166688 w 237523"/>
              <a:gd name="connsiteY7" fmla="*/ 400843 h 1272951"/>
              <a:gd name="connsiteX8" fmla="*/ 153514 w 237523"/>
              <a:gd name="connsiteY8" fmla="*/ 552871 h 1272951"/>
              <a:gd name="connsiteX9" fmla="*/ 161925 w 237523"/>
              <a:gd name="connsiteY9" fmla="*/ 600868 h 1272951"/>
              <a:gd name="connsiteX10" fmla="*/ 153514 w 237523"/>
              <a:gd name="connsiteY10" fmla="*/ 696887 h 1272951"/>
              <a:gd name="connsiteX11" fmla="*/ 153514 w 237523"/>
              <a:gd name="connsiteY11" fmla="*/ 696887 h 1272951"/>
              <a:gd name="connsiteX12" fmla="*/ 190500 w 237523"/>
              <a:gd name="connsiteY12" fmla="*/ 872331 h 1272951"/>
              <a:gd name="connsiteX13" fmla="*/ 225522 w 237523"/>
              <a:gd name="connsiteY13" fmla="*/ 912911 h 1272951"/>
              <a:gd name="connsiteX14" fmla="*/ 225522 w 237523"/>
              <a:gd name="connsiteY14" fmla="*/ 1056927 h 1272951"/>
              <a:gd name="connsiteX15" fmla="*/ 153515 w 237523"/>
              <a:gd name="connsiteY15" fmla="*/ 1200943 h 1272951"/>
              <a:gd name="connsiteX16" fmla="*/ 153514 w 237523"/>
              <a:gd name="connsiteY16" fmla="*/ 1272951 h 1272951"/>
              <a:gd name="connsiteX0" fmla="*/ 0 w 237523"/>
              <a:gd name="connsiteY0" fmla="*/ 15081 h 1272951"/>
              <a:gd name="connsiteX1" fmla="*/ 52388 w 237523"/>
              <a:gd name="connsiteY1" fmla="*/ 15081 h 1272951"/>
              <a:gd name="connsiteX2" fmla="*/ 47625 w 237523"/>
              <a:gd name="connsiteY2" fmla="*/ 105568 h 1272951"/>
              <a:gd name="connsiteX3" fmla="*/ 114300 w 237523"/>
              <a:gd name="connsiteY3" fmla="*/ 86518 h 1272951"/>
              <a:gd name="connsiteX4" fmla="*/ 119063 w 237523"/>
              <a:gd name="connsiteY4" fmla="*/ 181768 h 1272951"/>
              <a:gd name="connsiteX5" fmla="*/ 200025 w 237523"/>
              <a:gd name="connsiteY5" fmla="*/ 181768 h 1272951"/>
              <a:gd name="connsiteX6" fmla="*/ 166688 w 237523"/>
              <a:gd name="connsiteY6" fmla="*/ 348456 h 1272951"/>
              <a:gd name="connsiteX7" fmla="*/ 166688 w 237523"/>
              <a:gd name="connsiteY7" fmla="*/ 400843 h 1272951"/>
              <a:gd name="connsiteX8" fmla="*/ 153514 w 237523"/>
              <a:gd name="connsiteY8" fmla="*/ 552871 h 1272951"/>
              <a:gd name="connsiteX9" fmla="*/ 161925 w 237523"/>
              <a:gd name="connsiteY9" fmla="*/ 600868 h 1272951"/>
              <a:gd name="connsiteX10" fmla="*/ 153514 w 237523"/>
              <a:gd name="connsiteY10" fmla="*/ 696887 h 1272951"/>
              <a:gd name="connsiteX11" fmla="*/ 153514 w 237523"/>
              <a:gd name="connsiteY11" fmla="*/ 696887 h 1272951"/>
              <a:gd name="connsiteX12" fmla="*/ 190500 w 237523"/>
              <a:gd name="connsiteY12" fmla="*/ 872331 h 1272951"/>
              <a:gd name="connsiteX13" fmla="*/ 225522 w 237523"/>
              <a:gd name="connsiteY13" fmla="*/ 912911 h 1272951"/>
              <a:gd name="connsiteX14" fmla="*/ 225522 w 237523"/>
              <a:gd name="connsiteY14" fmla="*/ 1056927 h 1272951"/>
              <a:gd name="connsiteX15" fmla="*/ 153515 w 237523"/>
              <a:gd name="connsiteY15" fmla="*/ 1200943 h 1272951"/>
              <a:gd name="connsiteX16" fmla="*/ 153514 w 237523"/>
              <a:gd name="connsiteY16" fmla="*/ 1272951 h 1272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7523" h="1272951">
                <a:moveTo>
                  <a:pt x="0" y="15081"/>
                </a:moveTo>
                <a:cubicBezTo>
                  <a:pt x="22225" y="7540"/>
                  <a:pt x="44451" y="0"/>
                  <a:pt x="52388" y="15081"/>
                </a:cubicBezTo>
                <a:cubicBezTo>
                  <a:pt x="60325" y="30162"/>
                  <a:pt x="37306" y="93662"/>
                  <a:pt x="47625" y="105568"/>
                </a:cubicBezTo>
                <a:cubicBezTo>
                  <a:pt x="57944" y="117474"/>
                  <a:pt x="102394" y="73818"/>
                  <a:pt x="114300" y="86518"/>
                </a:cubicBezTo>
                <a:cubicBezTo>
                  <a:pt x="126206" y="99218"/>
                  <a:pt x="104776" y="165893"/>
                  <a:pt x="119063" y="181768"/>
                </a:cubicBezTo>
                <a:cubicBezTo>
                  <a:pt x="133351" y="197643"/>
                  <a:pt x="192087" y="153987"/>
                  <a:pt x="200025" y="181768"/>
                </a:cubicBezTo>
                <a:cubicBezTo>
                  <a:pt x="207963" y="209549"/>
                  <a:pt x="172244" y="311944"/>
                  <a:pt x="166688" y="348456"/>
                </a:cubicBezTo>
                <a:cubicBezTo>
                  <a:pt x="161132" y="384968"/>
                  <a:pt x="168884" y="366774"/>
                  <a:pt x="166688" y="400843"/>
                </a:cubicBezTo>
                <a:cubicBezTo>
                  <a:pt x="164492" y="434912"/>
                  <a:pt x="154308" y="519534"/>
                  <a:pt x="153514" y="552871"/>
                </a:cubicBezTo>
                <a:cubicBezTo>
                  <a:pt x="152720" y="586208"/>
                  <a:pt x="161925" y="576865"/>
                  <a:pt x="161925" y="600868"/>
                </a:cubicBezTo>
                <a:cubicBezTo>
                  <a:pt x="161925" y="624871"/>
                  <a:pt x="154916" y="680884"/>
                  <a:pt x="153514" y="696887"/>
                </a:cubicBezTo>
                <a:lnTo>
                  <a:pt x="153514" y="696887"/>
                </a:lnTo>
                <a:cubicBezTo>
                  <a:pt x="159678" y="726128"/>
                  <a:pt x="178499" y="836327"/>
                  <a:pt x="190500" y="872331"/>
                </a:cubicBezTo>
                <a:cubicBezTo>
                  <a:pt x="202501" y="908335"/>
                  <a:pt x="219685" y="882145"/>
                  <a:pt x="225522" y="912911"/>
                </a:cubicBezTo>
                <a:cubicBezTo>
                  <a:pt x="231359" y="943677"/>
                  <a:pt x="237523" y="1008922"/>
                  <a:pt x="225522" y="1056927"/>
                </a:cubicBezTo>
                <a:cubicBezTo>
                  <a:pt x="213521" y="1104932"/>
                  <a:pt x="160940" y="1167415"/>
                  <a:pt x="153515" y="1200943"/>
                </a:cubicBezTo>
                <a:cubicBezTo>
                  <a:pt x="153515" y="1224946"/>
                  <a:pt x="153514" y="1248948"/>
                  <a:pt x="153514" y="1272951"/>
                </a:cubicBezTo>
              </a:path>
            </a:pathLst>
          </a:custGeom>
          <a:ln w="44450">
            <a:solidFill>
              <a:srgbClr val="66FF66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자유형 49"/>
          <p:cNvSpPr/>
          <p:nvPr/>
        </p:nvSpPr>
        <p:spPr>
          <a:xfrm>
            <a:off x="5588000" y="2309813"/>
            <a:ext cx="26988" cy="323850"/>
          </a:xfrm>
          <a:custGeom>
            <a:avLst/>
            <a:gdLst>
              <a:gd name="connsiteX0" fmla="*/ 26988 w 26988"/>
              <a:gd name="connsiteY0" fmla="*/ 0 h 323850"/>
              <a:gd name="connsiteX1" fmla="*/ 3175 w 26988"/>
              <a:gd name="connsiteY1" fmla="*/ 100012 h 323850"/>
              <a:gd name="connsiteX2" fmla="*/ 7938 w 26988"/>
              <a:gd name="connsiteY2" fmla="*/ 171450 h 323850"/>
              <a:gd name="connsiteX3" fmla="*/ 17463 w 26988"/>
              <a:gd name="connsiteY3" fmla="*/ 271462 h 323850"/>
              <a:gd name="connsiteX4" fmla="*/ 17463 w 26988"/>
              <a:gd name="connsiteY4" fmla="*/ 323850 h 323850"/>
              <a:gd name="connsiteX5" fmla="*/ 17463 w 26988"/>
              <a:gd name="connsiteY5" fmla="*/ 323850 h 323850"/>
              <a:gd name="connsiteX6" fmla="*/ 17463 w 26988"/>
              <a:gd name="connsiteY6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88" h="323850">
                <a:moveTo>
                  <a:pt x="26988" y="0"/>
                </a:moveTo>
                <a:cubicBezTo>
                  <a:pt x="16669" y="35718"/>
                  <a:pt x="6350" y="71437"/>
                  <a:pt x="3175" y="100012"/>
                </a:cubicBezTo>
                <a:cubicBezTo>
                  <a:pt x="0" y="128587"/>
                  <a:pt x="5557" y="142875"/>
                  <a:pt x="7938" y="171450"/>
                </a:cubicBezTo>
                <a:cubicBezTo>
                  <a:pt x="10319" y="200025"/>
                  <a:pt x="15876" y="246062"/>
                  <a:pt x="17463" y="271462"/>
                </a:cubicBezTo>
                <a:cubicBezTo>
                  <a:pt x="19051" y="296862"/>
                  <a:pt x="17463" y="323850"/>
                  <a:pt x="17463" y="323850"/>
                </a:cubicBezTo>
                <a:lnTo>
                  <a:pt x="17463" y="323850"/>
                </a:lnTo>
                <a:lnTo>
                  <a:pt x="17463" y="323850"/>
                </a:lnTo>
              </a:path>
            </a:pathLst>
          </a:custGeom>
          <a:ln w="44450">
            <a:solidFill>
              <a:srgbClr val="0000CC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00CC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49" name="_x223664952"/>
          <p:cNvSpPr>
            <a:spLocks noChangeArrowheads="1"/>
          </p:cNvSpPr>
          <p:nvPr/>
        </p:nvSpPr>
        <p:spPr bwMode="auto">
          <a:xfrm>
            <a:off x="1619673" y="1844824"/>
            <a:ext cx="648072" cy="2880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2014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청양리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학사리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0000FF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L=7.2km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52" name="자유형 51"/>
          <p:cNvSpPr/>
          <p:nvPr/>
        </p:nvSpPr>
        <p:spPr>
          <a:xfrm>
            <a:off x="1700213" y="2501900"/>
            <a:ext cx="547687" cy="79375"/>
          </a:xfrm>
          <a:custGeom>
            <a:avLst/>
            <a:gdLst>
              <a:gd name="connsiteX0" fmla="*/ 0 w 547687"/>
              <a:gd name="connsiteY0" fmla="*/ 60325 h 79375"/>
              <a:gd name="connsiteX1" fmla="*/ 123825 w 547687"/>
              <a:gd name="connsiteY1" fmla="*/ 36513 h 79375"/>
              <a:gd name="connsiteX2" fmla="*/ 195262 w 547687"/>
              <a:gd name="connsiteY2" fmla="*/ 36513 h 79375"/>
              <a:gd name="connsiteX3" fmla="*/ 285750 w 547687"/>
              <a:gd name="connsiteY3" fmla="*/ 46038 h 79375"/>
              <a:gd name="connsiteX4" fmla="*/ 400050 w 547687"/>
              <a:gd name="connsiteY4" fmla="*/ 3175 h 79375"/>
              <a:gd name="connsiteX5" fmla="*/ 447675 w 547687"/>
              <a:gd name="connsiteY5" fmla="*/ 26988 h 79375"/>
              <a:gd name="connsiteX6" fmla="*/ 547687 w 547687"/>
              <a:gd name="connsiteY6" fmla="*/ 79375 h 79375"/>
              <a:gd name="connsiteX7" fmla="*/ 547687 w 547687"/>
              <a:gd name="connsiteY7" fmla="*/ 79375 h 79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7687" h="79375">
                <a:moveTo>
                  <a:pt x="0" y="60325"/>
                </a:moveTo>
                <a:cubicBezTo>
                  <a:pt x="45640" y="50403"/>
                  <a:pt x="91281" y="40482"/>
                  <a:pt x="123825" y="36513"/>
                </a:cubicBezTo>
                <a:cubicBezTo>
                  <a:pt x="156369" y="32544"/>
                  <a:pt x="168275" y="34926"/>
                  <a:pt x="195262" y="36513"/>
                </a:cubicBezTo>
                <a:cubicBezTo>
                  <a:pt x="222249" y="38100"/>
                  <a:pt x="251619" y="51594"/>
                  <a:pt x="285750" y="46038"/>
                </a:cubicBezTo>
                <a:cubicBezTo>
                  <a:pt x="319881" y="40482"/>
                  <a:pt x="373062" y="6350"/>
                  <a:pt x="400050" y="3175"/>
                </a:cubicBezTo>
                <a:cubicBezTo>
                  <a:pt x="427038" y="0"/>
                  <a:pt x="447675" y="26988"/>
                  <a:pt x="447675" y="26988"/>
                </a:cubicBezTo>
                <a:lnTo>
                  <a:pt x="547687" y="79375"/>
                </a:lnTo>
                <a:lnTo>
                  <a:pt x="547687" y="79375"/>
                </a:lnTo>
              </a:path>
            </a:pathLst>
          </a:custGeom>
          <a:ln w="38100">
            <a:solidFill>
              <a:srgbClr val="0000CC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" name="직선 연결선 43"/>
          <p:cNvCxnSpPr/>
          <p:nvPr/>
        </p:nvCxnSpPr>
        <p:spPr>
          <a:xfrm>
            <a:off x="1979712" y="2132856"/>
            <a:ext cx="0" cy="360040"/>
          </a:xfrm>
          <a:prstGeom prst="line">
            <a:avLst/>
          </a:prstGeom>
          <a:ln w="12700">
            <a:solidFill>
              <a:srgbClr val="0000CC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_x218411608"/>
          <p:cNvSpPr>
            <a:spLocks noChangeArrowheads="1"/>
          </p:cNvSpPr>
          <p:nvPr/>
        </p:nvSpPr>
        <p:spPr bwMode="auto">
          <a:xfrm>
            <a:off x="1403649" y="3284984"/>
            <a:ext cx="576063" cy="2880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2016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내대리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청양리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L=11km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cxnSp>
        <p:nvCxnSpPr>
          <p:cNvPr id="54" name="꺾인 연결선 53"/>
          <p:cNvCxnSpPr/>
          <p:nvPr/>
        </p:nvCxnSpPr>
        <p:spPr>
          <a:xfrm rot="16200000" flipV="1">
            <a:off x="1515901" y="3037197"/>
            <a:ext cx="394146" cy="101427"/>
          </a:xfrm>
          <a:prstGeom prst="bentConnector2">
            <a:avLst/>
          </a:prstGeom>
          <a:ln w="12700">
            <a:solidFill>
              <a:srgbClr val="FF0000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2" name="_x218411688"/>
          <p:cNvSpPr>
            <a:spLocks noChangeArrowheads="1"/>
          </p:cNvSpPr>
          <p:nvPr/>
        </p:nvSpPr>
        <p:spPr bwMode="auto">
          <a:xfrm>
            <a:off x="323528" y="3068960"/>
            <a:ext cx="576064" cy="2880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2013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 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율이리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내대리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0000FF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L=22.5km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5" name="_x218411768"/>
          <p:cNvSpPr>
            <a:spLocks noChangeArrowheads="1"/>
          </p:cNvSpPr>
          <p:nvPr/>
        </p:nvSpPr>
        <p:spPr bwMode="auto">
          <a:xfrm>
            <a:off x="2267744" y="4293096"/>
            <a:ext cx="648072" cy="2880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(2017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이후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)</a:t>
            </a:r>
            <a:endParaRPr kumimoji="1" lang="en-US" altLang="ko-KR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하오터널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하남면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0000FF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L=29km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8" name="_x218411848"/>
          <p:cNvSpPr>
            <a:spLocks noChangeArrowheads="1"/>
          </p:cNvSpPr>
          <p:nvPr/>
        </p:nvSpPr>
        <p:spPr bwMode="auto">
          <a:xfrm>
            <a:off x="3779912" y="4221088"/>
            <a:ext cx="720080" cy="2880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산소길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100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리 조성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하남면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딴산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0000FF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L=42km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58" name="자유형 57"/>
          <p:cNvSpPr/>
          <p:nvPr/>
        </p:nvSpPr>
        <p:spPr>
          <a:xfrm>
            <a:off x="5292080" y="2276872"/>
            <a:ext cx="360040" cy="75201"/>
          </a:xfrm>
          <a:custGeom>
            <a:avLst/>
            <a:gdLst>
              <a:gd name="connsiteX0" fmla="*/ 0 w 276225"/>
              <a:gd name="connsiteY0" fmla="*/ 71437 h 104775"/>
              <a:gd name="connsiteX1" fmla="*/ 38100 w 276225"/>
              <a:gd name="connsiteY1" fmla="*/ 23812 h 104775"/>
              <a:gd name="connsiteX2" fmla="*/ 85725 w 276225"/>
              <a:gd name="connsiteY2" fmla="*/ 90487 h 104775"/>
              <a:gd name="connsiteX3" fmla="*/ 114300 w 276225"/>
              <a:gd name="connsiteY3" fmla="*/ 95250 h 104775"/>
              <a:gd name="connsiteX4" fmla="*/ 195263 w 276225"/>
              <a:gd name="connsiteY4" fmla="*/ 33337 h 104775"/>
              <a:gd name="connsiteX5" fmla="*/ 219075 w 276225"/>
              <a:gd name="connsiteY5" fmla="*/ 4762 h 104775"/>
              <a:gd name="connsiteX6" fmla="*/ 238125 w 276225"/>
              <a:gd name="connsiteY6" fmla="*/ 61912 h 104775"/>
              <a:gd name="connsiteX7" fmla="*/ 276225 w 276225"/>
              <a:gd name="connsiteY7" fmla="*/ 76200 h 104775"/>
              <a:gd name="connsiteX8" fmla="*/ 276225 w 276225"/>
              <a:gd name="connsiteY8" fmla="*/ 76200 h 104775"/>
              <a:gd name="connsiteX9" fmla="*/ 276225 w 276225"/>
              <a:gd name="connsiteY9" fmla="*/ 76200 h 104775"/>
              <a:gd name="connsiteX0" fmla="*/ 0 w 276225"/>
              <a:gd name="connsiteY0" fmla="*/ 69784 h 101468"/>
              <a:gd name="connsiteX1" fmla="*/ 38100 w 276225"/>
              <a:gd name="connsiteY1" fmla="*/ 22159 h 101468"/>
              <a:gd name="connsiteX2" fmla="*/ 85725 w 276225"/>
              <a:gd name="connsiteY2" fmla="*/ 88834 h 101468"/>
              <a:gd name="connsiteX3" fmla="*/ 114300 w 276225"/>
              <a:gd name="connsiteY3" fmla="*/ 93597 h 101468"/>
              <a:gd name="connsiteX4" fmla="*/ 183629 w 276225"/>
              <a:gd name="connsiteY4" fmla="*/ 41606 h 101468"/>
              <a:gd name="connsiteX5" fmla="*/ 219075 w 276225"/>
              <a:gd name="connsiteY5" fmla="*/ 3109 h 101468"/>
              <a:gd name="connsiteX6" fmla="*/ 238125 w 276225"/>
              <a:gd name="connsiteY6" fmla="*/ 60259 h 101468"/>
              <a:gd name="connsiteX7" fmla="*/ 276225 w 276225"/>
              <a:gd name="connsiteY7" fmla="*/ 74547 h 101468"/>
              <a:gd name="connsiteX8" fmla="*/ 276225 w 276225"/>
              <a:gd name="connsiteY8" fmla="*/ 74547 h 101468"/>
              <a:gd name="connsiteX9" fmla="*/ 276225 w 276225"/>
              <a:gd name="connsiteY9" fmla="*/ 74547 h 101468"/>
              <a:gd name="connsiteX0" fmla="*/ 0 w 276225"/>
              <a:gd name="connsiteY0" fmla="*/ 50800 h 82484"/>
              <a:gd name="connsiteX1" fmla="*/ 38100 w 276225"/>
              <a:gd name="connsiteY1" fmla="*/ 3175 h 82484"/>
              <a:gd name="connsiteX2" fmla="*/ 85725 w 276225"/>
              <a:gd name="connsiteY2" fmla="*/ 69850 h 82484"/>
              <a:gd name="connsiteX3" fmla="*/ 114300 w 276225"/>
              <a:gd name="connsiteY3" fmla="*/ 74613 h 82484"/>
              <a:gd name="connsiteX4" fmla="*/ 183629 w 276225"/>
              <a:gd name="connsiteY4" fmla="*/ 22622 h 82484"/>
              <a:gd name="connsiteX5" fmla="*/ 183629 w 276225"/>
              <a:gd name="connsiteY5" fmla="*/ 22621 h 82484"/>
              <a:gd name="connsiteX6" fmla="*/ 238125 w 276225"/>
              <a:gd name="connsiteY6" fmla="*/ 41275 h 82484"/>
              <a:gd name="connsiteX7" fmla="*/ 276225 w 276225"/>
              <a:gd name="connsiteY7" fmla="*/ 55563 h 82484"/>
              <a:gd name="connsiteX8" fmla="*/ 276225 w 276225"/>
              <a:gd name="connsiteY8" fmla="*/ 55563 h 82484"/>
              <a:gd name="connsiteX9" fmla="*/ 276225 w 276225"/>
              <a:gd name="connsiteY9" fmla="*/ 55563 h 82484"/>
              <a:gd name="connsiteX0" fmla="*/ 0 w 276225"/>
              <a:gd name="connsiteY0" fmla="*/ 50800 h 94629"/>
              <a:gd name="connsiteX1" fmla="*/ 38100 w 276225"/>
              <a:gd name="connsiteY1" fmla="*/ 3175 h 94629"/>
              <a:gd name="connsiteX2" fmla="*/ 85725 w 276225"/>
              <a:gd name="connsiteY2" fmla="*/ 69850 h 94629"/>
              <a:gd name="connsiteX3" fmla="*/ 114300 w 276225"/>
              <a:gd name="connsiteY3" fmla="*/ 74613 h 94629"/>
              <a:gd name="connsiteX4" fmla="*/ 183629 w 276225"/>
              <a:gd name="connsiteY4" fmla="*/ 22622 h 94629"/>
              <a:gd name="connsiteX5" fmla="*/ 183629 w 276225"/>
              <a:gd name="connsiteY5" fmla="*/ 22621 h 94629"/>
              <a:gd name="connsiteX6" fmla="*/ 238125 w 276225"/>
              <a:gd name="connsiteY6" fmla="*/ 41275 h 94629"/>
              <a:gd name="connsiteX7" fmla="*/ 276225 w 276225"/>
              <a:gd name="connsiteY7" fmla="*/ 55563 h 94629"/>
              <a:gd name="connsiteX8" fmla="*/ 276225 w 276225"/>
              <a:gd name="connsiteY8" fmla="*/ 55563 h 94629"/>
              <a:gd name="connsiteX9" fmla="*/ 255637 w 276225"/>
              <a:gd name="connsiteY9" fmla="*/ 94629 h 94629"/>
              <a:gd name="connsiteX0" fmla="*/ 0 w 276225"/>
              <a:gd name="connsiteY0" fmla="*/ 50800 h 94629"/>
              <a:gd name="connsiteX1" fmla="*/ 38100 w 276225"/>
              <a:gd name="connsiteY1" fmla="*/ 3175 h 94629"/>
              <a:gd name="connsiteX2" fmla="*/ 85725 w 276225"/>
              <a:gd name="connsiteY2" fmla="*/ 69850 h 94629"/>
              <a:gd name="connsiteX3" fmla="*/ 111621 w 276225"/>
              <a:gd name="connsiteY3" fmla="*/ 22621 h 94629"/>
              <a:gd name="connsiteX4" fmla="*/ 183629 w 276225"/>
              <a:gd name="connsiteY4" fmla="*/ 22622 h 94629"/>
              <a:gd name="connsiteX5" fmla="*/ 183629 w 276225"/>
              <a:gd name="connsiteY5" fmla="*/ 22621 h 94629"/>
              <a:gd name="connsiteX6" fmla="*/ 238125 w 276225"/>
              <a:gd name="connsiteY6" fmla="*/ 41275 h 94629"/>
              <a:gd name="connsiteX7" fmla="*/ 276225 w 276225"/>
              <a:gd name="connsiteY7" fmla="*/ 55563 h 94629"/>
              <a:gd name="connsiteX8" fmla="*/ 276225 w 276225"/>
              <a:gd name="connsiteY8" fmla="*/ 55563 h 94629"/>
              <a:gd name="connsiteX9" fmla="*/ 255637 w 276225"/>
              <a:gd name="connsiteY9" fmla="*/ 94629 h 94629"/>
              <a:gd name="connsiteX0" fmla="*/ 0 w 276225"/>
              <a:gd name="connsiteY0" fmla="*/ 50800 h 94629"/>
              <a:gd name="connsiteX1" fmla="*/ 38100 w 276225"/>
              <a:gd name="connsiteY1" fmla="*/ 3175 h 94629"/>
              <a:gd name="connsiteX2" fmla="*/ 85725 w 276225"/>
              <a:gd name="connsiteY2" fmla="*/ 69850 h 94629"/>
              <a:gd name="connsiteX3" fmla="*/ 183629 w 276225"/>
              <a:gd name="connsiteY3" fmla="*/ 22621 h 94629"/>
              <a:gd name="connsiteX4" fmla="*/ 183629 w 276225"/>
              <a:gd name="connsiteY4" fmla="*/ 22622 h 94629"/>
              <a:gd name="connsiteX5" fmla="*/ 183629 w 276225"/>
              <a:gd name="connsiteY5" fmla="*/ 22621 h 94629"/>
              <a:gd name="connsiteX6" fmla="*/ 238125 w 276225"/>
              <a:gd name="connsiteY6" fmla="*/ 41275 h 94629"/>
              <a:gd name="connsiteX7" fmla="*/ 276225 w 276225"/>
              <a:gd name="connsiteY7" fmla="*/ 55563 h 94629"/>
              <a:gd name="connsiteX8" fmla="*/ 276225 w 276225"/>
              <a:gd name="connsiteY8" fmla="*/ 55563 h 94629"/>
              <a:gd name="connsiteX9" fmla="*/ 255637 w 276225"/>
              <a:gd name="connsiteY9" fmla="*/ 94629 h 94629"/>
              <a:gd name="connsiteX0" fmla="*/ 0 w 276225"/>
              <a:gd name="connsiteY0" fmla="*/ 50800 h 94629"/>
              <a:gd name="connsiteX1" fmla="*/ 38100 w 276225"/>
              <a:gd name="connsiteY1" fmla="*/ 3175 h 94629"/>
              <a:gd name="connsiteX2" fmla="*/ 85725 w 276225"/>
              <a:gd name="connsiteY2" fmla="*/ 69850 h 94629"/>
              <a:gd name="connsiteX3" fmla="*/ 183629 w 276225"/>
              <a:gd name="connsiteY3" fmla="*/ 22621 h 94629"/>
              <a:gd name="connsiteX4" fmla="*/ 183629 w 276225"/>
              <a:gd name="connsiteY4" fmla="*/ 22622 h 94629"/>
              <a:gd name="connsiteX5" fmla="*/ 255637 w 276225"/>
              <a:gd name="connsiteY5" fmla="*/ 22621 h 94629"/>
              <a:gd name="connsiteX6" fmla="*/ 238125 w 276225"/>
              <a:gd name="connsiteY6" fmla="*/ 41275 h 94629"/>
              <a:gd name="connsiteX7" fmla="*/ 276225 w 276225"/>
              <a:gd name="connsiteY7" fmla="*/ 55563 h 94629"/>
              <a:gd name="connsiteX8" fmla="*/ 276225 w 276225"/>
              <a:gd name="connsiteY8" fmla="*/ 55563 h 94629"/>
              <a:gd name="connsiteX9" fmla="*/ 255637 w 276225"/>
              <a:gd name="connsiteY9" fmla="*/ 94629 h 94629"/>
              <a:gd name="connsiteX0" fmla="*/ 0 w 276225"/>
              <a:gd name="connsiteY0" fmla="*/ 50800 h 94629"/>
              <a:gd name="connsiteX1" fmla="*/ 38100 w 276225"/>
              <a:gd name="connsiteY1" fmla="*/ 3175 h 94629"/>
              <a:gd name="connsiteX2" fmla="*/ 85725 w 276225"/>
              <a:gd name="connsiteY2" fmla="*/ 69850 h 94629"/>
              <a:gd name="connsiteX3" fmla="*/ 183629 w 276225"/>
              <a:gd name="connsiteY3" fmla="*/ 22621 h 94629"/>
              <a:gd name="connsiteX4" fmla="*/ 183629 w 276225"/>
              <a:gd name="connsiteY4" fmla="*/ 22621 h 94629"/>
              <a:gd name="connsiteX5" fmla="*/ 255637 w 276225"/>
              <a:gd name="connsiteY5" fmla="*/ 22621 h 94629"/>
              <a:gd name="connsiteX6" fmla="*/ 238125 w 276225"/>
              <a:gd name="connsiteY6" fmla="*/ 41275 h 94629"/>
              <a:gd name="connsiteX7" fmla="*/ 276225 w 276225"/>
              <a:gd name="connsiteY7" fmla="*/ 55563 h 94629"/>
              <a:gd name="connsiteX8" fmla="*/ 276225 w 276225"/>
              <a:gd name="connsiteY8" fmla="*/ 55563 h 94629"/>
              <a:gd name="connsiteX9" fmla="*/ 255637 w 276225"/>
              <a:gd name="connsiteY9" fmla="*/ 94629 h 94629"/>
              <a:gd name="connsiteX0" fmla="*/ 0 w 276225"/>
              <a:gd name="connsiteY0" fmla="*/ 50800 h 94629"/>
              <a:gd name="connsiteX1" fmla="*/ 38100 w 276225"/>
              <a:gd name="connsiteY1" fmla="*/ 3175 h 94629"/>
              <a:gd name="connsiteX2" fmla="*/ 85725 w 276225"/>
              <a:gd name="connsiteY2" fmla="*/ 69850 h 94629"/>
              <a:gd name="connsiteX3" fmla="*/ 183629 w 276225"/>
              <a:gd name="connsiteY3" fmla="*/ 22621 h 94629"/>
              <a:gd name="connsiteX4" fmla="*/ 183629 w 276225"/>
              <a:gd name="connsiteY4" fmla="*/ 22621 h 94629"/>
              <a:gd name="connsiteX5" fmla="*/ 255637 w 276225"/>
              <a:gd name="connsiteY5" fmla="*/ 22621 h 94629"/>
              <a:gd name="connsiteX6" fmla="*/ 238125 w 276225"/>
              <a:gd name="connsiteY6" fmla="*/ 41275 h 94629"/>
              <a:gd name="connsiteX7" fmla="*/ 276225 w 276225"/>
              <a:gd name="connsiteY7" fmla="*/ 55563 h 94629"/>
              <a:gd name="connsiteX8" fmla="*/ 276225 w 276225"/>
              <a:gd name="connsiteY8" fmla="*/ 55563 h 94629"/>
              <a:gd name="connsiteX9" fmla="*/ 255637 w 276225"/>
              <a:gd name="connsiteY9" fmla="*/ 94629 h 94629"/>
              <a:gd name="connsiteX0" fmla="*/ 0 w 276225"/>
              <a:gd name="connsiteY0" fmla="*/ 50800 h 94629"/>
              <a:gd name="connsiteX1" fmla="*/ 38100 w 276225"/>
              <a:gd name="connsiteY1" fmla="*/ 3175 h 94629"/>
              <a:gd name="connsiteX2" fmla="*/ 85725 w 276225"/>
              <a:gd name="connsiteY2" fmla="*/ 69850 h 94629"/>
              <a:gd name="connsiteX3" fmla="*/ 183629 w 276225"/>
              <a:gd name="connsiteY3" fmla="*/ 22621 h 94629"/>
              <a:gd name="connsiteX4" fmla="*/ 183629 w 276225"/>
              <a:gd name="connsiteY4" fmla="*/ 22621 h 94629"/>
              <a:gd name="connsiteX5" fmla="*/ 255637 w 276225"/>
              <a:gd name="connsiteY5" fmla="*/ 22621 h 94629"/>
              <a:gd name="connsiteX6" fmla="*/ 238125 w 276225"/>
              <a:gd name="connsiteY6" fmla="*/ 41275 h 94629"/>
              <a:gd name="connsiteX7" fmla="*/ 276225 w 276225"/>
              <a:gd name="connsiteY7" fmla="*/ 55563 h 94629"/>
              <a:gd name="connsiteX8" fmla="*/ 276225 w 276225"/>
              <a:gd name="connsiteY8" fmla="*/ 55563 h 94629"/>
              <a:gd name="connsiteX9" fmla="*/ 255637 w 276225"/>
              <a:gd name="connsiteY9" fmla="*/ 94629 h 94629"/>
              <a:gd name="connsiteX0" fmla="*/ 0 w 276225"/>
              <a:gd name="connsiteY0" fmla="*/ 50800 h 94629"/>
              <a:gd name="connsiteX1" fmla="*/ 38100 w 276225"/>
              <a:gd name="connsiteY1" fmla="*/ 3175 h 94629"/>
              <a:gd name="connsiteX2" fmla="*/ 85725 w 276225"/>
              <a:gd name="connsiteY2" fmla="*/ 69850 h 94629"/>
              <a:gd name="connsiteX3" fmla="*/ 183629 w 276225"/>
              <a:gd name="connsiteY3" fmla="*/ 22621 h 94629"/>
              <a:gd name="connsiteX4" fmla="*/ 183629 w 276225"/>
              <a:gd name="connsiteY4" fmla="*/ 22621 h 94629"/>
              <a:gd name="connsiteX5" fmla="*/ 255637 w 276225"/>
              <a:gd name="connsiteY5" fmla="*/ 22621 h 94629"/>
              <a:gd name="connsiteX6" fmla="*/ 238125 w 276225"/>
              <a:gd name="connsiteY6" fmla="*/ 41275 h 94629"/>
              <a:gd name="connsiteX7" fmla="*/ 276225 w 276225"/>
              <a:gd name="connsiteY7" fmla="*/ 55563 h 94629"/>
              <a:gd name="connsiteX8" fmla="*/ 276225 w 276225"/>
              <a:gd name="connsiteY8" fmla="*/ 55563 h 94629"/>
              <a:gd name="connsiteX9" fmla="*/ 255637 w 276225"/>
              <a:gd name="connsiteY9" fmla="*/ 94629 h 94629"/>
              <a:gd name="connsiteX0" fmla="*/ 0 w 327645"/>
              <a:gd name="connsiteY0" fmla="*/ 50800 h 94629"/>
              <a:gd name="connsiteX1" fmla="*/ 38100 w 327645"/>
              <a:gd name="connsiteY1" fmla="*/ 3175 h 94629"/>
              <a:gd name="connsiteX2" fmla="*/ 85725 w 327645"/>
              <a:gd name="connsiteY2" fmla="*/ 69850 h 94629"/>
              <a:gd name="connsiteX3" fmla="*/ 183629 w 327645"/>
              <a:gd name="connsiteY3" fmla="*/ 22621 h 94629"/>
              <a:gd name="connsiteX4" fmla="*/ 183629 w 327645"/>
              <a:gd name="connsiteY4" fmla="*/ 22621 h 94629"/>
              <a:gd name="connsiteX5" fmla="*/ 255637 w 327645"/>
              <a:gd name="connsiteY5" fmla="*/ 22621 h 94629"/>
              <a:gd name="connsiteX6" fmla="*/ 238125 w 327645"/>
              <a:gd name="connsiteY6" fmla="*/ 41275 h 94629"/>
              <a:gd name="connsiteX7" fmla="*/ 276225 w 327645"/>
              <a:gd name="connsiteY7" fmla="*/ 55563 h 94629"/>
              <a:gd name="connsiteX8" fmla="*/ 327645 w 327645"/>
              <a:gd name="connsiteY8" fmla="*/ 94629 h 94629"/>
              <a:gd name="connsiteX9" fmla="*/ 255637 w 327645"/>
              <a:gd name="connsiteY9" fmla="*/ 94629 h 94629"/>
              <a:gd name="connsiteX0" fmla="*/ 0 w 279144"/>
              <a:gd name="connsiteY0" fmla="*/ 50800 h 94629"/>
              <a:gd name="connsiteX1" fmla="*/ 38100 w 279144"/>
              <a:gd name="connsiteY1" fmla="*/ 3175 h 94629"/>
              <a:gd name="connsiteX2" fmla="*/ 85725 w 279144"/>
              <a:gd name="connsiteY2" fmla="*/ 69850 h 94629"/>
              <a:gd name="connsiteX3" fmla="*/ 183629 w 279144"/>
              <a:gd name="connsiteY3" fmla="*/ 22621 h 94629"/>
              <a:gd name="connsiteX4" fmla="*/ 183629 w 279144"/>
              <a:gd name="connsiteY4" fmla="*/ 22621 h 94629"/>
              <a:gd name="connsiteX5" fmla="*/ 255637 w 279144"/>
              <a:gd name="connsiteY5" fmla="*/ 22621 h 94629"/>
              <a:gd name="connsiteX6" fmla="*/ 238125 w 279144"/>
              <a:gd name="connsiteY6" fmla="*/ 41275 h 94629"/>
              <a:gd name="connsiteX7" fmla="*/ 276225 w 279144"/>
              <a:gd name="connsiteY7" fmla="*/ 55563 h 94629"/>
              <a:gd name="connsiteX8" fmla="*/ 255637 w 279144"/>
              <a:gd name="connsiteY8" fmla="*/ 22621 h 94629"/>
              <a:gd name="connsiteX9" fmla="*/ 255637 w 279144"/>
              <a:gd name="connsiteY9" fmla="*/ 94629 h 94629"/>
              <a:gd name="connsiteX0" fmla="*/ 0 w 279144"/>
              <a:gd name="connsiteY0" fmla="*/ 50800 h 94629"/>
              <a:gd name="connsiteX1" fmla="*/ 38100 w 279144"/>
              <a:gd name="connsiteY1" fmla="*/ 3175 h 94629"/>
              <a:gd name="connsiteX2" fmla="*/ 85725 w 279144"/>
              <a:gd name="connsiteY2" fmla="*/ 69850 h 94629"/>
              <a:gd name="connsiteX3" fmla="*/ 183629 w 279144"/>
              <a:gd name="connsiteY3" fmla="*/ 22621 h 94629"/>
              <a:gd name="connsiteX4" fmla="*/ 183629 w 279144"/>
              <a:gd name="connsiteY4" fmla="*/ 22621 h 94629"/>
              <a:gd name="connsiteX5" fmla="*/ 255637 w 279144"/>
              <a:gd name="connsiteY5" fmla="*/ 22621 h 94629"/>
              <a:gd name="connsiteX6" fmla="*/ 238125 w 279144"/>
              <a:gd name="connsiteY6" fmla="*/ 41275 h 94629"/>
              <a:gd name="connsiteX7" fmla="*/ 276225 w 279144"/>
              <a:gd name="connsiteY7" fmla="*/ 55563 h 94629"/>
              <a:gd name="connsiteX8" fmla="*/ 255637 w 279144"/>
              <a:gd name="connsiteY8" fmla="*/ 22621 h 94629"/>
              <a:gd name="connsiteX9" fmla="*/ 255637 w 279144"/>
              <a:gd name="connsiteY9" fmla="*/ 94629 h 94629"/>
              <a:gd name="connsiteX0" fmla="*/ 0 w 279144"/>
              <a:gd name="connsiteY0" fmla="*/ 50800 h 94629"/>
              <a:gd name="connsiteX1" fmla="*/ 38100 w 279144"/>
              <a:gd name="connsiteY1" fmla="*/ 3175 h 94629"/>
              <a:gd name="connsiteX2" fmla="*/ 85725 w 279144"/>
              <a:gd name="connsiteY2" fmla="*/ 69850 h 94629"/>
              <a:gd name="connsiteX3" fmla="*/ 183629 w 279144"/>
              <a:gd name="connsiteY3" fmla="*/ 22621 h 94629"/>
              <a:gd name="connsiteX4" fmla="*/ 183629 w 279144"/>
              <a:gd name="connsiteY4" fmla="*/ 22621 h 94629"/>
              <a:gd name="connsiteX5" fmla="*/ 255637 w 279144"/>
              <a:gd name="connsiteY5" fmla="*/ 22621 h 94629"/>
              <a:gd name="connsiteX6" fmla="*/ 238125 w 279144"/>
              <a:gd name="connsiteY6" fmla="*/ 41275 h 94629"/>
              <a:gd name="connsiteX7" fmla="*/ 276225 w 279144"/>
              <a:gd name="connsiteY7" fmla="*/ 55563 h 94629"/>
              <a:gd name="connsiteX8" fmla="*/ 255637 w 279144"/>
              <a:gd name="connsiteY8" fmla="*/ 22621 h 94629"/>
              <a:gd name="connsiteX9" fmla="*/ 255637 w 279144"/>
              <a:gd name="connsiteY9" fmla="*/ 94629 h 94629"/>
              <a:gd name="connsiteX0" fmla="*/ 0 w 279144"/>
              <a:gd name="connsiteY0" fmla="*/ 50800 h 94629"/>
              <a:gd name="connsiteX1" fmla="*/ 38100 w 279144"/>
              <a:gd name="connsiteY1" fmla="*/ 3175 h 94629"/>
              <a:gd name="connsiteX2" fmla="*/ 85725 w 279144"/>
              <a:gd name="connsiteY2" fmla="*/ 69850 h 94629"/>
              <a:gd name="connsiteX3" fmla="*/ 183629 w 279144"/>
              <a:gd name="connsiteY3" fmla="*/ 22621 h 94629"/>
              <a:gd name="connsiteX4" fmla="*/ 183629 w 279144"/>
              <a:gd name="connsiteY4" fmla="*/ 22621 h 94629"/>
              <a:gd name="connsiteX5" fmla="*/ 255637 w 279144"/>
              <a:gd name="connsiteY5" fmla="*/ 22621 h 94629"/>
              <a:gd name="connsiteX6" fmla="*/ 238125 w 279144"/>
              <a:gd name="connsiteY6" fmla="*/ 41275 h 94629"/>
              <a:gd name="connsiteX7" fmla="*/ 276225 w 279144"/>
              <a:gd name="connsiteY7" fmla="*/ 55563 h 94629"/>
              <a:gd name="connsiteX8" fmla="*/ 255637 w 279144"/>
              <a:gd name="connsiteY8" fmla="*/ 22621 h 94629"/>
              <a:gd name="connsiteX9" fmla="*/ 255637 w 279144"/>
              <a:gd name="connsiteY9" fmla="*/ 94629 h 94629"/>
              <a:gd name="connsiteX0" fmla="*/ 0 w 279144"/>
              <a:gd name="connsiteY0" fmla="*/ 50800 h 94629"/>
              <a:gd name="connsiteX1" fmla="*/ 38100 w 279144"/>
              <a:gd name="connsiteY1" fmla="*/ 3175 h 94629"/>
              <a:gd name="connsiteX2" fmla="*/ 85725 w 279144"/>
              <a:gd name="connsiteY2" fmla="*/ 69850 h 94629"/>
              <a:gd name="connsiteX3" fmla="*/ 183629 w 279144"/>
              <a:gd name="connsiteY3" fmla="*/ 22621 h 94629"/>
              <a:gd name="connsiteX4" fmla="*/ 183629 w 279144"/>
              <a:gd name="connsiteY4" fmla="*/ 22621 h 94629"/>
              <a:gd name="connsiteX5" fmla="*/ 255637 w 279144"/>
              <a:gd name="connsiteY5" fmla="*/ 22621 h 94629"/>
              <a:gd name="connsiteX6" fmla="*/ 238125 w 279144"/>
              <a:gd name="connsiteY6" fmla="*/ 41275 h 94629"/>
              <a:gd name="connsiteX7" fmla="*/ 276225 w 279144"/>
              <a:gd name="connsiteY7" fmla="*/ 55563 h 94629"/>
              <a:gd name="connsiteX8" fmla="*/ 255637 w 279144"/>
              <a:gd name="connsiteY8" fmla="*/ 22621 h 94629"/>
              <a:gd name="connsiteX9" fmla="*/ 255637 w 279144"/>
              <a:gd name="connsiteY9" fmla="*/ 94629 h 94629"/>
              <a:gd name="connsiteX0" fmla="*/ 0 w 279144"/>
              <a:gd name="connsiteY0" fmla="*/ 50800 h 94629"/>
              <a:gd name="connsiteX1" fmla="*/ 38100 w 279144"/>
              <a:gd name="connsiteY1" fmla="*/ 3175 h 94629"/>
              <a:gd name="connsiteX2" fmla="*/ 85725 w 279144"/>
              <a:gd name="connsiteY2" fmla="*/ 69850 h 94629"/>
              <a:gd name="connsiteX3" fmla="*/ 183629 w 279144"/>
              <a:gd name="connsiteY3" fmla="*/ 22621 h 94629"/>
              <a:gd name="connsiteX4" fmla="*/ 183629 w 279144"/>
              <a:gd name="connsiteY4" fmla="*/ 22621 h 94629"/>
              <a:gd name="connsiteX5" fmla="*/ 255637 w 279144"/>
              <a:gd name="connsiteY5" fmla="*/ 22621 h 94629"/>
              <a:gd name="connsiteX6" fmla="*/ 238125 w 279144"/>
              <a:gd name="connsiteY6" fmla="*/ 41275 h 94629"/>
              <a:gd name="connsiteX7" fmla="*/ 276225 w 279144"/>
              <a:gd name="connsiteY7" fmla="*/ 55563 h 94629"/>
              <a:gd name="connsiteX8" fmla="*/ 255637 w 279144"/>
              <a:gd name="connsiteY8" fmla="*/ 22621 h 94629"/>
              <a:gd name="connsiteX9" fmla="*/ 255637 w 279144"/>
              <a:gd name="connsiteY9" fmla="*/ 94629 h 94629"/>
              <a:gd name="connsiteX0" fmla="*/ 0 w 279144"/>
              <a:gd name="connsiteY0" fmla="*/ 50800 h 94629"/>
              <a:gd name="connsiteX1" fmla="*/ 38100 w 279144"/>
              <a:gd name="connsiteY1" fmla="*/ 3175 h 94629"/>
              <a:gd name="connsiteX2" fmla="*/ 85725 w 279144"/>
              <a:gd name="connsiteY2" fmla="*/ 69850 h 94629"/>
              <a:gd name="connsiteX3" fmla="*/ 183629 w 279144"/>
              <a:gd name="connsiteY3" fmla="*/ 22621 h 94629"/>
              <a:gd name="connsiteX4" fmla="*/ 183629 w 279144"/>
              <a:gd name="connsiteY4" fmla="*/ 22621 h 94629"/>
              <a:gd name="connsiteX5" fmla="*/ 255637 w 279144"/>
              <a:gd name="connsiteY5" fmla="*/ 22621 h 94629"/>
              <a:gd name="connsiteX6" fmla="*/ 238125 w 279144"/>
              <a:gd name="connsiteY6" fmla="*/ 41275 h 94629"/>
              <a:gd name="connsiteX7" fmla="*/ 276225 w 279144"/>
              <a:gd name="connsiteY7" fmla="*/ 55563 h 94629"/>
              <a:gd name="connsiteX8" fmla="*/ 255637 w 279144"/>
              <a:gd name="connsiteY8" fmla="*/ 22621 h 94629"/>
              <a:gd name="connsiteX9" fmla="*/ 255637 w 279144"/>
              <a:gd name="connsiteY9" fmla="*/ 94629 h 94629"/>
              <a:gd name="connsiteX0" fmla="*/ 0 w 279144"/>
              <a:gd name="connsiteY0" fmla="*/ 50800 h 94629"/>
              <a:gd name="connsiteX1" fmla="*/ 38100 w 279144"/>
              <a:gd name="connsiteY1" fmla="*/ 3175 h 94629"/>
              <a:gd name="connsiteX2" fmla="*/ 85725 w 279144"/>
              <a:gd name="connsiteY2" fmla="*/ 69850 h 94629"/>
              <a:gd name="connsiteX3" fmla="*/ 183629 w 279144"/>
              <a:gd name="connsiteY3" fmla="*/ 22621 h 94629"/>
              <a:gd name="connsiteX4" fmla="*/ 183629 w 279144"/>
              <a:gd name="connsiteY4" fmla="*/ 22621 h 94629"/>
              <a:gd name="connsiteX5" fmla="*/ 255637 w 279144"/>
              <a:gd name="connsiteY5" fmla="*/ 22621 h 94629"/>
              <a:gd name="connsiteX6" fmla="*/ 238125 w 279144"/>
              <a:gd name="connsiteY6" fmla="*/ 41275 h 94629"/>
              <a:gd name="connsiteX7" fmla="*/ 276225 w 279144"/>
              <a:gd name="connsiteY7" fmla="*/ 55563 h 94629"/>
              <a:gd name="connsiteX8" fmla="*/ 255637 w 279144"/>
              <a:gd name="connsiteY8" fmla="*/ 22621 h 94629"/>
              <a:gd name="connsiteX9" fmla="*/ 255637 w 279144"/>
              <a:gd name="connsiteY9" fmla="*/ 94629 h 94629"/>
              <a:gd name="connsiteX0" fmla="*/ 0 w 276225"/>
              <a:gd name="connsiteY0" fmla="*/ 50800 h 94629"/>
              <a:gd name="connsiteX1" fmla="*/ 38100 w 276225"/>
              <a:gd name="connsiteY1" fmla="*/ 3175 h 94629"/>
              <a:gd name="connsiteX2" fmla="*/ 85725 w 276225"/>
              <a:gd name="connsiteY2" fmla="*/ 69850 h 94629"/>
              <a:gd name="connsiteX3" fmla="*/ 183629 w 276225"/>
              <a:gd name="connsiteY3" fmla="*/ 22621 h 94629"/>
              <a:gd name="connsiteX4" fmla="*/ 183629 w 276225"/>
              <a:gd name="connsiteY4" fmla="*/ 22621 h 94629"/>
              <a:gd name="connsiteX5" fmla="*/ 255637 w 276225"/>
              <a:gd name="connsiteY5" fmla="*/ 22621 h 94629"/>
              <a:gd name="connsiteX6" fmla="*/ 255637 w 276225"/>
              <a:gd name="connsiteY6" fmla="*/ 22621 h 94629"/>
              <a:gd name="connsiteX7" fmla="*/ 276225 w 276225"/>
              <a:gd name="connsiteY7" fmla="*/ 55563 h 94629"/>
              <a:gd name="connsiteX8" fmla="*/ 255637 w 276225"/>
              <a:gd name="connsiteY8" fmla="*/ 22621 h 94629"/>
              <a:gd name="connsiteX9" fmla="*/ 255637 w 276225"/>
              <a:gd name="connsiteY9" fmla="*/ 94629 h 94629"/>
              <a:gd name="connsiteX0" fmla="*/ 0 w 271070"/>
              <a:gd name="connsiteY0" fmla="*/ 50800 h 94629"/>
              <a:gd name="connsiteX1" fmla="*/ 38100 w 271070"/>
              <a:gd name="connsiteY1" fmla="*/ 3175 h 94629"/>
              <a:gd name="connsiteX2" fmla="*/ 85725 w 271070"/>
              <a:gd name="connsiteY2" fmla="*/ 69850 h 94629"/>
              <a:gd name="connsiteX3" fmla="*/ 183629 w 271070"/>
              <a:gd name="connsiteY3" fmla="*/ 22621 h 94629"/>
              <a:gd name="connsiteX4" fmla="*/ 183629 w 271070"/>
              <a:gd name="connsiteY4" fmla="*/ 22621 h 94629"/>
              <a:gd name="connsiteX5" fmla="*/ 255637 w 271070"/>
              <a:gd name="connsiteY5" fmla="*/ 22621 h 94629"/>
              <a:gd name="connsiteX6" fmla="*/ 255637 w 271070"/>
              <a:gd name="connsiteY6" fmla="*/ 22621 h 94629"/>
              <a:gd name="connsiteX7" fmla="*/ 255638 w 271070"/>
              <a:gd name="connsiteY7" fmla="*/ 22621 h 94629"/>
              <a:gd name="connsiteX8" fmla="*/ 255637 w 271070"/>
              <a:gd name="connsiteY8" fmla="*/ 22621 h 94629"/>
              <a:gd name="connsiteX9" fmla="*/ 255637 w 271070"/>
              <a:gd name="connsiteY9" fmla="*/ 94629 h 94629"/>
              <a:gd name="connsiteX0" fmla="*/ 0 w 271070"/>
              <a:gd name="connsiteY0" fmla="*/ 50800 h 73091"/>
              <a:gd name="connsiteX1" fmla="*/ 38100 w 271070"/>
              <a:gd name="connsiteY1" fmla="*/ 3175 h 73091"/>
              <a:gd name="connsiteX2" fmla="*/ 85725 w 271070"/>
              <a:gd name="connsiteY2" fmla="*/ 69850 h 73091"/>
              <a:gd name="connsiteX3" fmla="*/ 183629 w 271070"/>
              <a:gd name="connsiteY3" fmla="*/ 22621 h 73091"/>
              <a:gd name="connsiteX4" fmla="*/ 183629 w 271070"/>
              <a:gd name="connsiteY4" fmla="*/ 22621 h 73091"/>
              <a:gd name="connsiteX5" fmla="*/ 255637 w 271070"/>
              <a:gd name="connsiteY5" fmla="*/ 22621 h 73091"/>
              <a:gd name="connsiteX6" fmla="*/ 255637 w 271070"/>
              <a:gd name="connsiteY6" fmla="*/ 22621 h 73091"/>
              <a:gd name="connsiteX7" fmla="*/ 255638 w 271070"/>
              <a:gd name="connsiteY7" fmla="*/ 22621 h 73091"/>
              <a:gd name="connsiteX8" fmla="*/ 255637 w 271070"/>
              <a:gd name="connsiteY8" fmla="*/ 22621 h 73091"/>
              <a:gd name="connsiteX9" fmla="*/ 255638 w 271070"/>
              <a:gd name="connsiteY9" fmla="*/ 22621 h 73091"/>
              <a:gd name="connsiteX0" fmla="*/ 0 w 271070"/>
              <a:gd name="connsiteY0" fmla="*/ 50800 h 73091"/>
              <a:gd name="connsiteX1" fmla="*/ 38100 w 271070"/>
              <a:gd name="connsiteY1" fmla="*/ 3175 h 73091"/>
              <a:gd name="connsiteX2" fmla="*/ 85725 w 271070"/>
              <a:gd name="connsiteY2" fmla="*/ 69850 h 73091"/>
              <a:gd name="connsiteX3" fmla="*/ 183629 w 271070"/>
              <a:gd name="connsiteY3" fmla="*/ 22621 h 73091"/>
              <a:gd name="connsiteX4" fmla="*/ 183629 w 271070"/>
              <a:gd name="connsiteY4" fmla="*/ 22621 h 73091"/>
              <a:gd name="connsiteX5" fmla="*/ 255637 w 271070"/>
              <a:gd name="connsiteY5" fmla="*/ 22621 h 73091"/>
              <a:gd name="connsiteX6" fmla="*/ 255637 w 271070"/>
              <a:gd name="connsiteY6" fmla="*/ 22621 h 73091"/>
              <a:gd name="connsiteX7" fmla="*/ 255638 w 271070"/>
              <a:gd name="connsiteY7" fmla="*/ 22621 h 73091"/>
              <a:gd name="connsiteX8" fmla="*/ 255637 w 271070"/>
              <a:gd name="connsiteY8" fmla="*/ 22621 h 73091"/>
              <a:gd name="connsiteX9" fmla="*/ 255638 w 271070"/>
              <a:gd name="connsiteY9" fmla="*/ 22621 h 73091"/>
              <a:gd name="connsiteX0" fmla="*/ 0 w 271070"/>
              <a:gd name="connsiteY0" fmla="*/ 50800 h 73091"/>
              <a:gd name="connsiteX1" fmla="*/ 38100 w 271070"/>
              <a:gd name="connsiteY1" fmla="*/ 3175 h 73091"/>
              <a:gd name="connsiteX2" fmla="*/ 85725 w 271070"/>
              <a:gd name="connsiteY2" fmla="*/ 69850 h 73091"/>
              <a:gd name="connsiteX3" fmla="*/ 183629 w 271070"/>
              <a:gd name="connsiteY3" fmla="*/ 22621 h 73091"/>
              <a:gd name="connsiteX4" fmla="*/ 183629 w 271070"/>
              <a:gd name="connsiteY4" fmla="*/ 22621 h 73091"/>
              <a:gd name="connsiteX5" fmla="*/ 255637 w 271070"/>
              <a:gd name="connsiteY5" fmla="*/ 22621 h 73091"/>
              <a:gd name="connsiteX6" fmla="*/ 255637 w 271070"/>
              <a:gd name="connsiteY6" fmla="*/ 22621 h 73091"/>
              <a:gd name="connsiteX7" fmla="*/ 255638 w 271070"/>
              <a:gd name="connsiteY7" fmla="*/ 22621 h 73091"/>
              <a:gd name="connsiteX8" fmla="*/ 255637 w 271070"/>
              <a:gd name="connsiteY8" fmla="*/ 22621 h 73091"/>
              <a:gd name="connsiteX9" fmla="*/ 255638 w 271070"/>
              <a:gd name="connsiteY9" fmla="*/ 22621 h 73091"/>
              <a:gd name="connsiteX0" fmla="*/ 0 w 271070"/>
              <a:gd name="connsiteY0" fmla="*/ 50800 h 73091"/>
              <a:gd name="connsiteX1" fmla="*/ 38100 w 271070"/>
              <a:gd name="connsiteY1" fmla="*/ 3175 h 73091"/>
              <a:gd name="connsiteX2" fmla="*/ 85725 w 271070"/>
              <a:gd name="connsiteY2" fmla="*/ 69850 h 73091"/>
              <a:gd name="connsiteX3" fmla="*/ 183629 w 271070"/>
              <a:gd name="connsiteY3" fmla="*/ 22621 h 73091"/>
              <a:gd name="connsiteX4" fmla="*/ 183629 w 271070"/>
              <a:gd name="connsiteY4" fmla="*/ 22621 h 73091"/>
              <a:gd name="connsiteX5" fmla="*/ 255637 w 271070"/>
              <a:gd name="connsiteY5" fmla="*/ 22621 h 73091"/>
              <a:gd name="connsiteX6" fmla="*/ 255637 w 271070"/>
              <a:gd name="connsiteY6" fmla="*/ 22621 h 73091"/>
              <a:gd name="connsiteX7" fmla="*/ 255638 w 271070"/>
              <a:gd name="connsiteY7" fmla="*/ 22621 h 73091"/>
              <a:gd name="connsiteX8" fmla="*/ 255637 w 271070"/>
              <a:gd name="connsiteY8" fmla="*/ 22621 h 73091"/>
              <a:gd name="connsiteX9" fmla="*/ 255638 w 271070"/>
              <a:gd name="connsiteY9" fmla="*/ 22621 h 73091"/>
              <a:gd name="connsiteX0" fmla="*/ 0 w 271070"/>
              <a:gd name="connsiteY0" fmla="*/ 50800 h 73091"/>
              <a:gd name="connsiteX1" fmla="*/ 38100 w 271070"/>
              <a:gd name="connsiteY1" fmla="*/ 3175 h 73091"/>
              <a:gd name="connsiteX2" fmla="*/ 85725 w 271070"/>
              <a:gd name="connsiteY2" fmla="*/ 69850 h 73091"/>
              <a:gd name="connsiteX3" fmla="*/ 183629 w 271070"/>
              <a:gd name="connsiteY3" fmla="*/ 22621 h 73091"/>
              <a:gd name="connsiteX4" fmla="*/ 211496 w 271070"/>
              <a:gd name="connsiteY4" fmla="*/ 0 h 73091"/>
              <a:gd name="connsiteX5" fmla="*/ 255637 w 271070"/>
              <a:gd name="connsiteY5" fmla="*/ 22621 h 73091"/>
              <a:gd name="connsiteX6" fmla="*/ 255637 w 271070"/>
              <a:gd name="connsiteY6" fmla="*/ 22621 h 73091"/>
              <a:gd name="connsiteX7" fmla="*/ 255638 w 271070"/>
              <a:gd name="connsiteY7" fmla="*/ 22621 h 73091"/>
              <a:gd name="connsiteX8" fmla="*/ 255637 w 271070"/>
              <a:gd name="connsiteY8" fmla="*/ 22621 h 73091"/>
              <a:gd name="connsiteX9" fmla="*/ 255638 w 271070"/>
              <a:gd name="connsiteY9" fmla="*/ 22621 h 73091"/>
              <a:gd name="connsiteX0" fmla="*/ 0 w 271070"/>
              <a:gd name="connsiteY0" fmla="*/ 51340 h 76872"/>
              <a:gd name="connsiteX1" fmla="*/ 38100 w 271070"/>
              <a:gd name="connsiteY1" fmla="*/ 3715 h 76872"/>
              <a:gd name="connsiteX2" fmla="*/ 92348 w 271070"/>
              <a:gd name="connsiteY2" fmla="*/ 73631 h 76872"/>
              <a:gd name="connsiteX3" fmla="*/ 183629 w 271070"/>
              <a:gd name="connsiteY3" fmla="*/ 23161 h 76872"/>
              <a:gd name="connsiteX4" fmla="*/ 211496 w 271070"/>
              <a:gd name="connsiteY4" fmla="*/ 540 h 76872"/>
              <a:gd name="connsiteX5" fmla="*/ 255637 w 271070"/>
              <a:gd name="connsiteY5" fmla="*/ 23161 h 76872"/>
              <a:gd name="connsiteX6" fmla="*/ 255637 w 271070"/>
              <a:gd name="connsiteY6" fmla="*/ 23161 h 76872"/>
              <a:gd name="connsiteX7" fmla="*/ 255638 w 271070"/>
              <a:gd name="connsiteY7" fmla="*/ 23161 h 76872"/>
              <a:gd name="connsiteX8" fmla="*/ 255637 w 271070"/>
              <a:gd name="connsiteY8" fmla="*/ 23161 h 76872"/>
              <a:gd name="connsiteX9" fmla="*/ 255638 w 271070"/>
              <a:gd name="connsiteY9" fmla="*/ 23161 h 76872"/>
              <a:gd name="connsiteX0" fmla="*/ 0 w 271070"/>
              <a:gd name="connsiteY0" fmla="*/ 51340 h 76872"/>
              <a:gd name="connsiteX1" fmla="*/ 38100 w 271070"/>
              <a:gd name="connsiteY1" fmla="*/ 3715 h 76872"/>
              <a:gd name="connsiteX2" fmla="*/ 92348 w 271070"/>
              <a:gd name="connsiteY2" fmla="*/ 73631 h 76872"/>
              <a:gd name="connsiteX3" fmla="*/ 183629 w 271070"/>
              <a:gd name="connsiteY3" fmla="*/ 23161 h 76872"/>
              <a:gd name="connsiteX4" fmla="*/ 211496 w 271070"/>
              <a:gd name="connsiteY4" fmla="*/ 540 h 76872"/>
              <a:gd name="connsiteX5" fmla="*/ 255637 w 271070"/>
              <a:gd name="connsiteY5" fmla="*/ 23161 h 76872"/>
              <a:gd name="connsiteX6" fmla="*/ 255637 w 271070"/>
              <a:gd name="connsiteY6" fmla="*/ 23161 h 76872"/>
              <a:gd name="connsiteX7" fmla="*/ 255638 w 271070"/>
              <a:gd name="connsiteY7" fmla="*/ 23161 h 76872"/>
              <a:gd name="connsiteX8" fmla="*/ 255637 w 271070"/>
              <a:gd name="connsiteY8" fmla="*/ 23161 h 76872"/>
              <a:gd name="connsiteX9" fmla="*/ 255638 w 271070"/>
              <a:gd name="connsiteY9" fmla="*/ 23161 h 76872"/>
              <a:gd name="connsiteX0" fmla="*/ 0 w 297870"/>
              <a:gd name="connsiteY0" fmla="*/ 73091 h 76332"/>
              <a:gd name="connsiteX1" fmla="*/ 64900 w 297870"/>
              <a:gd name="connsiteY1" fmla="*/ 3175 h 76332"/>
              <a:gd name="connsiteX2" fmla="*/ 119148 w 297870"/>
              <a:gd name="connsiteY2" fmla="*/ 73091 h 76332"/>
              <a:gd name="connsiteX3" fmla="*/ 210429 w 297870"/>
              <a:gd name="connsiteY3" fmla="*/ 22621 h 76332"/>
              <a:gd name="connsiteX4" fmla="*/ 238296 w 297870"/>
              <a:gd name="connsiteY4" fmla="*/ 0 h 76332"/>
              <a:gd name="connsiteX5" fmla="*/ 282437 w 297870"/>
              <a:gd name="connsiteY5" fmla="*/ 22621 h 76332"/>
              <a:gd name="connsiteX6" fmla="*/ 282437 w 297870"/>
              <a:gd name="connsiteY6" fmla="*/ 22621 h 76332"/>
              <a:gd name="connsiteX7" fmla="*/ 282438 w 297870"/>
              <a:gd name="connsiteY7" fmla="*/ 22621 h 76332"/>
              <a:gd name="connsiteX8" fmla="*/ 282437 w 297870"/>
              <a:gd name="connsiteY8" fmla="*/ 22621 h 76332"/>
              <a:gd name="connsiteX9" fmla="*/ 282438 w 297870"/>
              <a:gd name="connsiteY9" fmla="*/ 22621 h 7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7870" h="76332">
                <a:moveTo>
                  <a:pt x="0" y="73091"/>
                </a:moveTo>
                <a:cubicBezTo>
                  <a:pt x="11906" y="47691"/>
                  <a:pt x="45042" y="3175"/>
                  <a:pt x="64900" y="3175"/>
                </a:cubicBezTo>
                <a:cubicBezTo>
                  <a:pt x="84758" y="3175"/>
                  <a:pt x="94893" y="69850"/>
                  <a:pt x="119148" y="73091"/>
                </a:cubicBezTo>
                <a:cubicBezTo>
                  <a:pt x="143403" y="76332"/>
                  <a:pt x="194112" y="30492"/>
                  <a:pt x="210429" y="22621"/>
                </a:cubicBezTo>
                <a:lnTo>
                  <a:pt x="238296" y="0"/>
                </a:lnTo>
                <a:cubicBezTo>
                  <a:pt x="250297" y="0"/>
                  <a:pt x="273354" y="19512"/>
                  <a:pt x="282437" y="22621"/>
                </a:cubicBezTo>
                <a:lnTo>
                  <a:pt x="282437" y="22621"/>
                </a:lnTo>
                <a:cubicBezTo>
                  <a:pt x="297870" y="28111"/>
                  <a:pt x="282438" y="22621"/>
                  <a:pt x="282438" y="22621"/>
                </a:cubicBezTo>
                <a:cubicBezTo>
                  <a:pt x="282438" y="22621"/>
                  <a:pt x="265297" y="9599"/>
                  <a:pt x="282437" y="22621"/>
                </a:cubicBezTo>
                <a:lnTo>
                  <a:pt x="282438" y="22621"/>
                </a:lnTo>
              </a:path>
            </a:pathLst>
          </a:custGeom>
          <a:ln w="44450">
            <a:solidFill>
              <a:srgbClr val="0000CC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61" name="_x218412008"/>
          <p:cNvSpPr>
            <a:spLocks noChangeArrowheads="1"/>
          </p:cNvSpPr>
          <p:nvPr/>
        </p:nvSpPr>
        <p:spPr bwMode="auto">
          <a:xfrm>
            <a:off x="6876256" y="3717032"/>
            <a:ext cx="684535" cy="322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2012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합강정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용대리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0000FF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64" name="_x219509448"/>
          <p:cNvSpPr>
            <a:spLocks noChangeArrowheads="1"/>
          </p:cNvSpPr>
          <p:nvPr/>
        </p:nvSpPr>
        <p:spPr bwMode="auto">
          <a:xfrm>
            <a:off x="7884368" y="3573016"/>
            <a:ext cx="756543" cy="322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2016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endParaRPr kumimoji="1" lang="en-US" altLang="ko-KR" sz="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용대리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미시령정상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L=8km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67" name="_x219550344"/>
          <p:cNvSpPr>
            <a:spLocks noChangeArrowheads="1"/>
          </p:cNvSpPr>
          <p:nvPr/>
        </p:nvSpPr>
        <p:spPr bwMode="auto">
          <a:xfrm>
            <a:off x="7236296" y="1412776"/>
            <a:ext cx="756543" cy="3222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2016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미시령정상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청간정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L=17km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HY동녘B" pitchFamily="18" charset="-127"/>
              <a:ea typeface="HY동녘B" pitchFamily="18" charset="-127"/>
              <a:cs typeface="굴림" pitchFamily="50" charset="-127"/>
            </a:endParaRPr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70" name="_x219554520"/>
          <p:cNvSpPr>
            <a:spLocks noChangeArrowheads="1"/>
          </p:cNvSpPr>
          <p:nvPr/>
        </p:nvSpPr>
        <p:spPr bwMode="auto">
          <a:xfrm>
            <a:off x="6876256" y="1988840"/>
            <a:ext cx="648072" cy="2880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2015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인북천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 구간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dirty="0" smtClean="0">
                <a:solidFill>
                  <a:srgbClr val="0000FF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L=34km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Y동녘B" pitchFamily="18" charset="-127"/>
              <a:ea typeface="HY동녘B" pitchFamily="18" charset="-127"/>
              <a:cs typeface="굴림" pitchFamily="50" charset="-127"/>
            </a:endParaRPr>
          </a:p>
        </p:txBody>
      </p: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73" name="_x219294400"/>
          <p:cNvSpPr>
            <a:spLocks noChangeArrowheads="1"/>
          </p:cNvSpPr>
          <p:nvPr/>
        </p:nvSpPr>
        <p:spPr bwMode="auto">
          <a:xfrm>
            <a:off x="5940152" y="1556792"/>
            <a:ext cx="630113" cy="3222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2015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해안면구간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0000CC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L=18.5km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077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76" name="_x219294480"/>
          <p:cNvSpPr>
            <a:spLocks noChangeArrowheads="1"/>
          </p:cNvSpPr>
          <p:nvPr/>
        </p:nvSpPr>
        <p:spPr bwMode="auto">
          <a:xfrm>
            <a:off x="4211960" y="1772816"/>
            <a:ext cx="756543" cy="322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2010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(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시범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)</a:t>
            </a:r>
            <a:endParaRPr kumimoji="1" lang="en-US" altLang="ko-KR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안동철교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평화의댐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0000FF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L=6.86km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080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79" name="_x219714416"/>
          <p:cNvSpPr>
            <a:spLocks noChangeArrowheads="1"/>
          </p:cNvSpPr>
          <p:nvPr/>
        </p:nvSpPr>
        <p:spPr bwMode="auto">
          <a:xfrm>
            <a:off x="5148064" y="1196752"/>
            <a:ext cx="576064" cy="322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2010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(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시범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)</a:t>
            </a:r>
            <a:endParaRPr kumimoji="1" lang="en-US" altLang="ko-KR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두타연구간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0000FF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L=7.3km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083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82" name="_x219715616"/>
          <p:cNvSpPr>
            <a:spLocks noChangeArrowheads="1"/>
          </p:cNvSpPr>
          <p:nvPr/>
        </p:nvSpPr>
        <p:spPr bwMode="auto">
          <a:xfrm>
            <a:off x="4572000" y="3356992"/>
            <a:ext cx="720079" cy="3222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460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지방도 이용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평화의댐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두타연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086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85" name="_x219714176"/>
          <p:cNvSpPr>
            <a:spLocks noChangeArrowheads="1"/>
          </p:cNvSpPr>
          <p:nvPr/>
        </p:nvSpPr>
        <p:spPr bwMode="auto">
          <a:xfrm>
            <a:off x="5364088" y="4005064"/>
            <a:ext cx="648072" cy="3222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2011, 2013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두타연구간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0000FF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L=18.3km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089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88" name="_x219715296"/>
          <p:cNvSpPr>
            <a:spLocks noChangeArrowheads="1"/>
          </p:cNvSpPr>
          <p:nvPr/>
        </p:nvSpPr>
        <p:spPr bwMode="auto">
          <a:xfrm>
            <a:off x="2987824" y="2996952"/>
            <a:ext cx="576064" cy="2880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2016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딴산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안동철교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L=18.6km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092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91" name="_x219713376"/>
          <p:cNvSpPr>
            <a:spLocks noChangeArrowheads="1"/>
          </p:cNvSpPr>
          <p:nvPr/>
        </p:nvSpPr>
        <p:spPr bwMode="auto">
          <a:xfrm>
            <a:off x="2411760" y="2420888"/>
            <a:ext cx="648072" cy="322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2015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년</a:t>
            </a:r>
            <a:endParaRPr kumimoji="1" lang="ko-KR" alt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학사리</a:t>
            </a:r>
            <a:r>
              <a:rPr kumimoji="1" lang="en-US" altLang="ko-KR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~</a:t>
            </a:r>
            <a:r>
              <a:rPr kumimoji="1" lang="ko-KR" altLang="en-US" sz="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하오터널</a:t>
            </a:r>
            <a:endParaRPr kumimoji="1" lang="en-US" altLang="ko-KR" sz="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굴림" pitchFamily="50" charset="-127"/>
              <a:ea typeface="HY동녘B" pitchFamily="18" charset="-127"/>
              <a:cs typeface="굴림" pitchFamily="50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dirty="0" smtClean="0">
                <a:solidFill>
                  <a:srgbClr val="0000FF"/>
                </a:solidFill>
                <a:latin typeface="HY동녘B" pitchFamily="18" charset="-127"/>
                <a:ea typeface="HY동녘B" pitchFamily="18" charset="-127"/>
                <a:cs typeface="굴림" pitchFamily="50" charset="-127"/>
              </a:rPr>
              <a:t>L=20km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cxnSp>
        <p:nvCxnSpPr>
          <p:cNvPr id="71" name="직선 연결선 70"/>
          <p:cNvCxnSpPr>
            <a:stCxn id="2079" idx="2"/>
          </p:cNvCxnSpPr>
          <p:nvPr/>
        </p:nvCxnSpPr>
        <p:spPr>
          <a:xfrm>
            <a:off x="5436096" y="1519014"/>
            <a:ext cx="0" cy="757858"/>
          </a:xfrm>
          <a:prstGeom prst="line">
            <a:avLst/>
          </a:prstGeom>
          <a:ln>
            <a:solidFill>
              <a:srgbClr val="0000CC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/>
          <p:cNvCxnSpPr>
            <a:stCxn id="2076" idx="2"/>
          </p:cNvCxnSpPr>
          <p:nvPr/>
        </p:nvCxnSpPr>
        <p:spPr>
          <a:xfrm flipH="1">
            <a:off x="4499992" y="2095078"/>
            <a:ext cx="90240" cy="541834"/>
          </a:xfrm>
          <a:prstGeom prst="line">
            <a:avLst/>
          </a:prstGeom>
          <a:ln>
            <a:solidFill>
              <a:srgbClr val="0000CC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94" name="_x218536704"/>
          <p:cNvSpPr>
            <a:spLocks noChangeArrowheads="1"/>
          </p:cNvSpPr>
          <p:nvPr/>
        </p:nvSpPr>
        <p:spPr bwMode="auto">
          <a:xfrm>
            <a:off x="18135600" y="10845800"/>
            <a:ext cx="390525" cy="274638"/>
          </a:xfrm>
          <a:custGeom>
            <a:avLst/>
            <a:gdLst/>
            <a:ahLst/>
            <a:cxnLst>
              <a:cxn ang="0">
                <a:pos x="0" y="105"/>
              </a:cxn>
              <a:cxn ang="0">
                <a:pos x="47" y="146"/>
              </a:cxn>
              <a:cxn ang="0">
                <a:pos x="94" y="173"/>
              </a:cxn>
              <a:cxn ang="0">
                <a:pos x="115" y="173"/>
              </a:cxn>
              <a:cxn ang="0">
                <a:pos x="126" y="141"/>
              </a:cxn>
              <a:cxn ang="0">
                <a:pos x="162" y="110"/>
              </a:cxn>
              <a:cxn ang="0">
                <a:pos x="168" y="68"/>
              </a:cxn>
              <a:cxn ang="0">
                <a:pos x="199" y="31"/>
              </a:cxn>
              <a:cxn ang="0">
                <a:pos x="246" y="0"/>
              </a:cxn>
            </a:cxnLst>
            <a:rect l="0" t="0" r="r" b="b"/>
            <a:pathLst>
              <a:path w="246" h="173">
                <a:moveTo>
                  <a:pt x="0" y="105"/>
                </a:moveTo>
                <a:lnTo>
                  <a:pt x="47" y="146"/>
                </a:lnTo>
                <a:lnTo>
                  <a:pt x="94" y="173"/>
                </a:lnTo>
                <a:lnTo>
                  <a:pt x="115" y="173"/>
                </a:lnTo>
                <a:lnTo>
                  <a:pt x="126" y="141"/>
                </a:lnTo>
                <a:lnTo>
                  <a:pt x="162" y="110"/>
                </a:lnTo>
                <a:lnTo>
                  <a:pt x="168" y="68"/>
                </a:lnTo>
                <a:lnTo>
                  <a:pt x="199" y="31"/>
                </a:lnTo>
                <a:lnTo>
                  <a:pt x="246" y="0"/>
                </a:lnTo>
              </a:path>
            </a:pathLst>
          </a:custGeom>
          <a:noFill/>
          <a:ln w="72009">
            <a:solidFill>
              <a:srgbClr val="B96B2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97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96" name="_x218534864"/>
          <p:cNvSpPr>
            <a:spLocks noChangeArrowheads="1"/>
          </p:cNvSpPr>
          <p:nvPr/>
        </p:nvSpPr>
        <p:spPr bwMode="auto">
          <a:xfrm>
            <a:off x="18135600" y="10845800"/>
            <a:ext cx="390525" cy="274638"/>
          </a:xfrm>
          <a:custGeom>
            <a:avLst/>
            <a:gdLst/>
            <a:ahLst/>
            <a:cxnLst>
              <a:cxn ang="0">
                <a:pos x="0" y="105"/>
              </a:cxn>
              <a:cxn ang="0">
                <a:pos x="47" y="146"/>
              </a:cxn>
              <a:cxn ang="0">
                <a:pos x="94" y="173"/>
              </a:cxn>
              <a:cxn ang="0">
                <a:pos x="115" y="173"/>
              </a:cxn>
              <a:cxn ang="0">
                <a:pos x="126" y="141"/>
              </a:cxn>
              <a:cxn ang="0">
                <a:pos x="162" y="110"/>
              </a:cxn>
              <a:cxn ang="0">
                <a:pos x="168" y="68"/>
              </a:cxn>
              <a:cxn ang="0">
                <a:pos x="199" y="31"/>
              </a:cxn>
              <a:cxn ang="0">
                <a:pos x="246" y="0"/>
              </a:cxn>
            </a:cxnLst>
            <a:rect l="0" t="0" r="r" b="b"/>
            <a:pathLst>
              <a:path w="246" h="173">
                <a:moveTo>
                  <a:pt x="0" y="105"/>
                </a:moveTo>
                <a:lnTo>
                  <a:pt x="47" y="146"/>
                </a:lnTo>
                <a:lnTo>
                  <a:pt x="94" y="173"/>
                </a:lnTo>
                <a:lnTo>
                  <a:pt x="115" y="173"/>
                </a:lnTo>
                <a:lnTo>
                  <a:pt x="126" y="141"/>
                </a:lnTo>
                <a:lnTo>
                  <a:pt x="162" y="110"/>
                </a:lnTo>
                <a:lnTo>
                  <a:pt x="168" y="68"/>
                </a:lnTo>
                <a:lnTo>
                  <a:pt x="199" y="31"/>
                </a:lnTo>
                <a:lnTo>
                  <a:pt x="246" y="0"/>
                </a:lnTo>
              </a:path>
            </a:pathLst>
          </a:custGeom>
          <a:noFill/>
          <a:ln w="72009">
            <a:solidFill>
              <a:srgbClr val="B96B2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99" name="Rectangle 5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98" name="_x218536784"/>
          <p:cNvSpPr>
            <a:spLocks noChangeArrowheads="1"/>
          </p:cNvSpPr>
          <p:nvPr/>
        </p:nvSpPr>
        <p:spPr bwMode="auto">
          <a:xfrm>
            <a:off x="18135600" y="10845800"/>
            <a:ext cx="390525" cy="274638"/>
          </a:xfrm>
          <a:custGeom>
            <a:avLst/>
            <a:gdLst/>
            <a:ahLst/>
            <a:cxnLst>
              <a:cxn ang="0">
                <a:pos x="0" y="105"/>
              </a:cxn>
              <a:cxn ang="0">
                <a:pos x="47" y="146"/>
              </a:cxn>
              <a:cxn ang="0">
                <a:pos x="94" y="173"/>
              </a:cxn>
              <a:cxn ang="0">
                <a:pos x="115" y="173"/>
              </a:cxn>
              <a:cxn ang="0">
                <a:pos x="126" y="141"/>
              </a:cxn>
              <a:cxn ang="0">
                <a:pos x="162" y="110"/>
              </a:cxn>
              <a:cxn ang="0">
                <a:pos x="168" y="68"/>
              </a:cxn>
              <a:cxn ang="0">
                <a:pos x="199" y="31"/>
              </a:cxn>
              <a:cxn ang="0">
                <a:pos x="246" y="0"/>
              </a:cxn>
            </a:cxnLst>
            <a:rect l="0" t="0" r="r" b="b"/>
            <a:pathLst>
              <a:path w="246" h="173">
                <a:moveTo>
                  <a:pt x="0" y="105"/>
                </a:moveTo>
                <a:lnTo>
                  <a:pt x="47" y="146"/>
                </a:lnTo>
                <a:lnTo>
                  <a:pt x="94" y="173"/>
                </a:lnTo>
                <a:lnTo>
                  <a:pt x="115" y="173"/>
                </a:lnTo>
                <a:lnTo>
                  <a:pt x="126" y="141"/>
                </a:lnTo>
                <a:lnTo>
                  <a:pt x="162" y="110"/>
                </a:lnTo>
                <a:lnTo>
                  <a:pt x="168" y="68"/>
                </a:lnTo>
                <a:lnTo>
                  <a:pt x="199" y="31"/>
                </a:lnTo>
                <a:lnTo>
                  <a:pt x="246" y="0"/>
                </a:lnTo>
              </a:path>
            </a:pathLst>
          </a:custGeom>
          <a:noFill/>
          <a:ln w="72009">
            <a:solidFill>
              <a:srgbClr val="B96B2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3" name="자유형 82"/>
          <p:cNvSpPr/>
          <p:nvPr/>
        </p:nvSpPr>
        <p:spPr>
          <a:xfrm>
            <a:off x="5605463" y="2614613"/>
            <a:ext cx="295275" cy="87312"/>
          </a:xfrm>
          <a:custGeom>
            <a:avLst/>
            <a:gdLst>
              <a:gd name="connsiteX0" fmla="*/ 0 w 295275"/>
              <a:gd name="connsiteY0" fmla="*/ 28575 h 87312"/>
              <a:gd name="connsiteX1" fmla="*/ 142875 w 295275"/>
              <a:gd name="connsiteY1" fmla="*/ 80962 h 87312"/>
              <a:gd name="connsiteX2" fmla="*/ 204787 w 295275"/>
              <a:gd name="connsiteY2" fmla="*/ 66675 h 87312"/>
              <a:gd name="connsiteX3" fmla="*/ 228600 w 295275"/>
              <a:gd name="connsiteY3" fmla="*/ 23812 h 87312"/>
              <a:gd name="connsiteX4" fmla="*/ 295275 w 295275"/>
              <a:gd name="connsiteY4" fmla="*/ 0 h 8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75" h="87312">
                <a:moveTo>
                  <a:pt x="0" y="28575"/>
                </a:moveTo>
                <a:cubicBezTo>
                  <a:pt x="54372" y="51593"/>
                  <a:pt x="108744" y="74612"/>
                  <a:pt x="142875" y="80962"/>
                </a:cubicBezTo>
                <a:cubicBezTo>
                  <a:pt x="177006" y="87312"/>
                  <a:pt x="190500" y="76200"/>
                  <a:pt x="204787" y="66675"/>
                </a:cubicBezTo>
                <a:cubicBezTo>
                  <a:pt x="219074" y="57150"/>
                  <a:pt x="213519" y="34925"/>
                  <a:pt x="228600" y="23812"/>
                </a:cubicBezTo>
                <a:cubicBezTo>
                  <a:pt x="243681" y="12699"/>
                  <a:pt x="269478" y="6349"/>
                  <a:pt x="295275" y="0"/>
                </a:cubicBezTo>
              </a:path>
            </a:pathLst>
          </a:custGeom>
          <a:ln w="44450">
            <a:solidFill>
              <a:srgbClr val="0000CC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자유형 83"/>
          <p:cNvSpPr/>
          <p:nvPr/>
        </p:nvSpPr>
        <p:spPr>
          <a:xfrm>
            <a:off x="5767388" y="2140744"/>
            <a:ext cx="590550" cy="473869"/>
          </a:xfrm>
          <a:custGeom>
            <a:avLst/>
            <a:gdLst>
              <a:gd name="connsiteX0" fmla="*/ 142875 w 590550"/>
              <a:gd name="connsiteY0" fmla="*/ 473869 h 473869"/>
              <a:gd name="connsiteX1" fmla="*/ 14287 w 590550"/>
              <a:gd name="connsiteY1" fmla="*/ 402431 h 473869"/>
              <a:gd name="connsiteX2" fmla="*/ 57150 w 590550"/>
              <a:gd name="connsiteY2" fmla="*/ 373856 h 473869"/>
              <a:gd name="connsiteX3" fmla="*/ 71437 w 590550"/>
              <a:gd name="connsiteY3" fmla="*/ 326231 h 473869"/>
              <a:gd name="connsiteX4" fmla="*/ 171450 w 590550"/>
              <a:gd name="connsiteY4" fmla="*/ 383381 h 473869"/>
              <a:gd name="connsiteX5" fmla="*/ 228600 w 590550"/>
              <a:gd name="connsiteY5" fmla="*/ 354806 h 473869"/>
              <a:gd name="connsiteX6" fmla="*/ 209550 w 590550"/>
              <a:gd name="connsiteY6" fmla="*/ 316706 h 473869"/>
              <a:gd name="connsiteX7" fmla="*/ 209550 w 590550"/>
              <a:gd name="connsiteY7" fmla="*/ 307181 h 473869"/>
              <a:gd name="connsiteX8" fmla="*/ 300037 w 590550"/>
              <a:gd name="connsiteY8" fmla="*/ 340519 h 473869"/>
              <a:gd name="connsiteX9" fmla="*/ 309562 w 590550"/>
              <a:gd name="connsiteY9" fmla="*/ 297656 h 473869"/>
              <a:gd name="connsiteX10" fmla="*/ 381000 w 590550"/>
              <a:gd name="connsiteY10" fmla="*/ 264319 h 473869"/>
              <a:gd name="connsiteX11" fmla="*/ 404812 w 590550"/>
              <a:gd name="connsiteY11" fmla="*/ 245269 h 473869"/>
              <a:gd name="connsiteX12" fmla="*/ 433387 w 590550"/>
              <a:gd name="connsiteY12" fmla="*/ 145256 h 473869"/>
              <a:gd name="connsiteX13" fmla="*/ 361950 w 590550"/>
              <a:gd name="connsiteY13" fmla="*/ 35719 h 473869"/>
              <a:gd name="connsiteX14" fmla="*/ 395287 w 590550"/>
              <a:gd name="connsiteY14" fmla="*/ 2381 h 473869"/>
              <a:gd name="connsiteX15" fmla="*/ 461962 w 590550"/>
              <a:gd name="connsiteY15" fmla="*/ 50006 h 473869"/>
              <a:gd name="connsiteX16" fmla="*/ 476250 w 590550"/>
              <a:gd name="connsiteY16" fmla="*/ 97631 h 473869"/>
              <a:gd name="connsiteX17" fmla="*/ 509587 w 590550"/>
              <a:gd name="connsiteY17" fmla="*/ 73819 h 473869"/>
              <a:gd name="connsiteX18" fmla="*/ 509587 w 590550"/>
              <a:gd name="connsiteY18" fmla="*/ 54769 h 473869"/>
              <a:gd name="connsiteX19" fmla="*/ 571500 w 590550"/>
              <a:gd name="connsiteY19" fmla="*/ 50006 h 473869"/>
              <a:gd name="connsiteX20" fmla="*/ 590550 w 590550"/>
              <a:gd name="connsiteY20" fmla="*/ 88106 h 473869"/>
              <a:gd name="connsiteX21" fmla="*/ 590550 w 590550"/>
              <a:gd name="connsiteY21" fmla="*/ 88106 h 473869"/>
              <a:gd name="connsiteX0" fmla="*/ 142875 w 590550"/>
              <a:gd name="connsiteY0" fmla="*/ 473869 h 473869"/>
              <a:gd name="connsiteX1" fmla="*/ 14287 w 590550"/>
              <a:gd name="connsiteY1" fmla="*/ 402431 h 473869"/>
              <a:gd name="connsiteX2" fmla="*/ 57150 w 590550"/>
              <a:gd name="connsiteY2" fmla="*/ 373856 h 473869"/>
              <a:gd name="connsiteX3" fmla="*/ 71437 w 590550"/>
              <a:gd name="connsiteY3" fmla="*/ 326231 h 473869"/>
              <a:gd name="connsiteX4" fmla="*/ 171450 w 590550"/>
              <a:gd name="connsiteY4" fmla="*/ 383381 h 473869"/>
              <a:gd name="connsiteX5" fmla="*/ 228600 w 590550"/>
              <a:gd name="connsiteY5" fmla="*/ 354806 h 473869"/>
              <a:gd name="connsiteX6" fmla="*/ 209550 w 590550"/>
              <a:gd name="connsiteY6" fmla="*/ 316706 h 473869"/>
              <a:gd name="connsiteX7" fmla="*/ 209550 w 590550"/>
              <a:gd name="connsiteY7" fmla="*/ 307181 h 473869"/>
              <a:gd name="connsiteX8" fmla="*/ 300037 w 590550"/>
              <a:gd name="connsiteY8" fmla="*/ 340519 h 473869"/>
              <a:gd name="connsiteX9" fmla="*/ 309562 w 590550"/>
              <a:gd name="connsiteY9" fmla="*/ 297656 h 473869"/>
              <a:gd name="connsiteX10" fmla="*/ 381000 w 590550"/>
              <a:gd name="connsiteY10" fmla="*/ 264319 h 473869"/>
              <a:gd name="connsiteX11" fmla="*/ 388788 w 590550"/>
              <a:gd name="connsiteY11" fmla="*/ 208136 h 473869"/>
              <a:gd name="connsiteX12" fmla="*/ 433387 w 590550"/>
              <a:gd name="connsiteY12" fmla="*/ 145256 h 473869"/>
              <a:gd name="connsiteX13" fmla="*/ 361950 w 590550"/>
              <a:gd name="connsiteY13" fmla="*/ 35719 h 473869"/>
              <a:gd name="connsiteX14" fmla="*/ 395287 w 590550"/>
              <a:gd name="connsiteY14" fmla="*/ 2381 h 473869"/>
              <a:gd name="connsiteX15" fmla="*/ 461962 w 590550"/>
              <a:gd name="connsiteY15" fmla="*/ 50006 h 473869"/>
              <a:gd name="connsiteX16" fmla="*/ 476250 w 590550"/>
              <a:gd name="connsiteY16" fmla="*/ 97631 h 473869"/>
              <a:gd name="connsiteX17" fmla="*/ 509587 w 590550"/>
              <a:gd name="connsiteY17" fmla="*/ 73819 h 473869"/>
              <a:gd name="connsiteX18" fmla="*/ 509587 w 590550"/>
              <a:gd name="connsiteY18" fmla="*/ 54769 h 473869"/>
              <a:gd name="connsiteX19" fmla="*/ 571500 w 590550"/>
              <a:gd name="connsiteY19" fmla="*/ 50006 h 473869"/>
              <a:gd name="connsiteX20" fmla="*/ 590550 w 590550"/>
              <a:gd name="connsiteY20" fmla="*/ 88106 h 473869"/>
              <a:gd name="connsiteX21" fmla="*/ 590550 w 590550"/>
              <a:gd name="connsiteY21" fmla="*/ 88106 h 473869"/>
              <a:gd name="connsiteX0" fmla="*/ 142875 w 590550"/>
              <a:gd name="connsiteY0" fmla="*/ 473869 h 473869"/>
              <a:gd name="connsiteX1" fmla="*/ 14287 w 590550"/>
              <a:gd name="connsiteY1" fmla="*/ 402431 h 473869"/>
              <a:gd name="connsiteX2" fmla="*/ 57150 w 590550"/>
              <a:gd name="connsiteY2" fmla="*/ 373856 h 473869"/>
              <a:gd name="connsiteX3" fmla="*/ 71437 w 590550"/>
              <a:gd name="connsiteY3" fmla="*/ 326231 h 473869"/>
              <a:gd name="connsiteX4" fmla="*/ 171450 w 590550"/>
              <a:gd name="connsiteY4" fmla="*/ 383381 h 473869"/>
              <a:gd name="connsiteX5" fmla="*/ 228600 w 590550"/>
              <a:gd name="connsiteY5" fmla="*/ 354806 h 473869"/>
              <a:gd name="connsiteX6" fmla="*/ 209550 w 590550"/>
              <a:gd name="connsiteY6" fmla="*/ 316706 h 473869"/>
              <a:gd name="connsiteX7" fmla="*/ 209550 w 590550"/>
              <a:gd name="connsiteY7" fmla="*/ 307181 h 473869"/>
              <a:gd name="connsiteX8" fmla="*/ 300037 w 590550"/>
              <a:gd name="connsiteY8" fmla="*/ 340519 h 473869"/>
              <a:gd name="connsiteX9" fmla="*/ 309562 w 590550"/>
              <a:gd name="connsiteY9" fmla="*/ 297656 h 473869"/>
              <a:gd name="connsiteX10" fmla="*/ 381000 w 590550"/>
              <a:gd name="connsiteY10" fmla="*/ 264319 h 473869"/>
              <a:gd name="connsiteX11" fmla="*/ 388788 w 590550"/>
              <a:gd name="connsiteY11" fmla="*/ 208136 h 473869"/>
              <a:gd name="connsiteX12" fmla="*/ 388788 w 590550"/>
              <a:gd name="connsiteY12" fmla="*/ 136128 h 473869"/>
              <a:gd name="connsiteX13" fmla="*/ 361950 w 590550"/>
              <a:gd name="connsiteY13" fmla="*/ 35719 h 473869"/>
              <a:gd name="connsiteX14" fmla="*/ 395287 w 590550"/>
              <a:gd name="connsiteY14" fmla="*/ 2381 h 473869"/>
              <a:gd name="connsiteX15" fmla="*/ 461962 w 590550"/>
              <a:gd name="connsiteY15" fmla="*/ 50006 h 473869"/>
              <a:gd name="connsiteX16" fmla="*/ 476250 w 590550"/>
              <a:gd name="connsiteY16" fmla="*/ 97631 h 473869"/>
              <a:gd name="connsiteX17" fmla="*/ 509587 w 590550"/>
              <a:gd name="connsiteY17" fmla="*/ 73819 h 473869"/>
              <a:gd name="connsiteX18" fmla="*/ 509587 w 590550"/>
              <a:gd name="connsiteY18" fmla="*/ 54769 h 473869"/>
              <a:gd name="connsiteX19" fmla="*/ 571500 w 590550"/>
              <a:gd name="connsiteY19" fmla="*/ 50006 h 473869"/>
              <a:gd name="connsiteX20" fmla="*/ 590550 w 590550"/>
              <a:gd name="connsiteY20" fmla="*/ 88106 h 473869"/>
              <a:gd name="connsiteX21" fmla="*/ 590550 w 590550"/>
              <a:gd name="connsiteY21" fmla="*/ 88106 h 473869"/>
              <a:gd name="connsiteX0" fmla="*/ 142875 w 590550"/>
              <a:gd name="connsiteY0" fmla="*/ 473869 h 473869"/>
              <a:gd name="connsiteX1" fmla="*/ 14287 w 590550"/>
              <a:gd name="connsiteY1" fmla="*/ 402431 h 473869"/>
              <a:gd name="connsiteX2" fmla="*/ 57150 w 590550"/>
              <a:gd name="connsiteY2" fmla="*/ 373856 h 473869"/>
              <a:gd name="connsiteX3" fmla="*/ 71437 w 590550"/>
              <a:gd name="connsiteY3" fmla="*/ 326231 h 473869"/>
              <a:gd name="connsiteX4" fmla="*/ 171450 w 590550"/>
              <a:gd name="connsiteY4" fmla="*/ 383381 h 473869"/>
              <a:gd name="connsiteX5" fmla="*/ 228600 w 590550"/>
              <a:gd name="connsiteY5" fmla="*/ 354806 h 473869"/>
              <a:gd name="connsiteX6" fmla="*/ 209550 w 590550"/>
              <a:gd name="connsiteY6" fmla="*/ 316706 h 473869"/>
              <a:gd name="connsiteX7" fmla="*/ 209550 w 590550"/>
              <a:gd name="connsiteY7" fmla="*/ 307181 h 473869"/>
              <a:gd name="connsiteX8" fmla="*/ 300037 w 590550"/>
              <a:gd name="connsiteY8" fmla="*/ 340519 h 473869"/>
              <a:gd name="connsiteX9" fmla="*/ 309562 w 590550"/>
              <a:gd name="connsiteY9" fmla="*/ 297656 h 473869"/>
              <a:gd name="connsiteX10" fmla="*/ 388788 w 590550"/>
              <a:gd name="connsiteY10" fmla="*/ 208136 h 473869"/>
              <a:gd name="connsiteX11" fmla="*/ 388788 w 590550"/>
              <a:gd name="connsiteY11" fmla="*/ 208136 h 473869"/>
              <a:gd name="connsiteX12" fmla="*/ 388788 w 590550"/>
              <a:gd name="connsiteY12" fmla="*/ 136128 h 473869"/>
              <a:gd name="connsiteX13" fmla="*/ 361950 w 590550"/>
              <a:gd name="connsiteY13" fmla="*/ 35719 h 473869"/>
              <a:gd name="connsiteX14" fmla="*/ 395287 w 590550"/>
              <a:gd name="connsiteY14" fmla="*/ 2381 h 473869"/>
              <a:gd name="connsiteX15" fmla="*/ 461962 w 590550"/>
              <a:gd name="connsiteY15" fmla="*/ 50006 h 473869"/>
              <a:gd name="connsiteX16" fmla="*/ 476250 w 590550"/>
              <a:gd name="connsiteY16" fmla="*/ 97631 h 473869"/>
              <a:gd name="connsiteX17" fmla="*/ 509587 w 590550"/>
              <a:gd name="connsiteY17" fmla="*/ 73819 h 473869"/>
              <a:gd name="connsiteX18" fmla="*/ 509587 w 590550"/>
              <a:gd name="connsiteY18" fmla="*/ 54769 h 473869"/>
              <a:gd name="connsiteX19" fmla="*/ 571500 w 590550"/>
              <a:gd name="connsiteY19" fmla="*/ 50006 h 473869"/>
              <a:gd name="connsiteX20" fmla="*/ 590550 w 590550"/>
              <a:gd name="connsiteY20" fmla="*/ 88106 h 473869"/>
              <a:gd name="connsiteX21" fmla="*/ 590550 w 590550"/>
              <a:gd name="connsiteY21" fmla="*/ 88106 h 473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90550" h="473869">
                <a:moveTo>
                  <a:pt x="142875" y="473869"/>
                </a:moveTo>
                <a:cubicBezTo>
                  <a:pt x="85724" y="446484"/>
                  <a:pt x="28574" y="419100"/>
                  <a:pt x="14287" y="402431"/>
                </a:cubicBezTo>
                <a:cubicBezTo>
                  <a:pt x="0" y="385762"/>
                  <a:pt x="47625" y="386556"/>
                  <a:pt x="57150" y="373856"/>
                </a:cubicBezTo>
                <a:cubicBezTo>
                  <a:pt x="66675" y="361156"/>
                  <a:pt x="52387" y="324644"/>
                  <a:pt x="71437" y="326231"/>
                </a:cubicBezTo>
                <a:cubicBezTo>
                  <a:pt x="90487" y="327818"/>
                  <a:pt x="145256" y="378619"/>
                  <a:pt x="171450" y="383381"/>
                </a:cubicBezTo>
                <a:cubicBezTo>
                  <a:pt x="197644" y="388143"/>
                  <a:pt x="222250" y="365918"/>
                  <a:pt x="228600" y="354806"/>
                </a:cubicBezTo>
                <a:cubicBezTo>
                  <a:pt x="234950" y="343694"/>
                  <a:pt x="212725" y="324644"/>
                  <a:pt x="209550" y="316706"/>
                </a:cubicBezTo>
                <a:cubicBezTo>
                  <a:pt x="206375" y="308768"/>
                  <a:pt x="194469" y="303212"/>
                  <a:pt x="209550" y="307181"/>
                </a:cubicBezTo>
                <a:cubicBezTo>
                  <a:pt x="224631" y="311150"/>
                  <a:pt x="283368" y="342106"/>
                  <a:pt x="300037" y="340519"/>
                </a:cubicBezTo>
                <a:cubicBezTo>
                  <a:pt x="316706" y="338932"/>
                  <a:pt x="294770" y="319720"/>
                  <a:pt x="309562" y="297656"/>
                </a:cubicBezTo>
                <a:cubicBezTo>
                  <a:pt x="324354" y="275592"/>
                  <a:pt x="375584" y="223056"/>
                  <a:pt x="388788" y="208136"/>
                </a:cubicBezTo>
                <a:lnTo>
                  <a:pt x="388788" y="208136"/>
                </a:lnTo>
                <a:cubicBezTo>
                  <a:pt x="388788" y="196135"/>
                  <a:pt x="393261" y="164864"/>
                  <a:pt x="388788" y="136128"/>
                </a:cubicBezTo>
                <a:cubicBezTo>
                  <a:pt x="384315" y="107392"/>
                  <a:pt x="360867" y="58010"/>
                  <a:pt x="361950" y="35719"/>
                </a:cubicBezTo>
                <a:cubicBezTo>
                  <a:pt x="363033" y="13428"/>
                  <a:pt x="378618" y="0"/>
                  <a:pt x="395287" y="2381"/>
                </a:cubicBezTo>
                <a:cubicBezTo>
                  <a:pt x="411956" y="4762"/>
                  <a:pt x="448468" y="34131"/>
                  <a:pt x="461962" y="50006"/>
                </a:cubicBezTo>
                <a:cubicBezTo>
                  <a:pt x="475456" y="65881"/>
                  <a:pt x="468313" y="93662"/>
                  <a:pt x="476250" y="97631"/>
                </a:cubicBezTo>
                <a:cubicBezTo>
                  <a:pt x="484188" y="101600"/>
                  <a:pt x="504031" y="80963"/>
                  <a:pt x="509587" y="73819"/>
                </a:cubicBezTo>
                <a:cubicBezTo>
                  <a:pt x="515143" y="66675"/>
                  <a:pt x="499268" y="58738"/>
                  <a:pt x="509587" y="54769"/>
                </a:cubicBezTo>
                <a:cubicBezTo>
                  <a:pt x="519906" y="50800"/>
                  <a:pt x="558006" y="44450"/>
                  <a:pt x="571500" y="50006"/>
                </a:cubicBezTo>
                <a:cubicBezTo>
                  <a:pt x="584994" y="55562"/>
                  <a:pt x="590550" y="88106"/>
                  <a:pt x="590550" y="88106"/>
                </a:cubicBezTo>
                <a:lnTo>
                  <a:pt x="590550" y="88106"/>
                </a:lnTo>
              </a:path>
            </a:pathLst>
          </a:custGeom>
          <a:ln w="44450">
            <a:solidFill>
              <a:srgbClr val="66FF66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6" name="직선 화살표 연결선 85"/>
          <p:cNvCxnSpPr>
            <a:stCxn id="2052" idx="0"/>
          </p:cNvCxnSpPr>
          <p:nvPr/>
        </p:nvCxnSpPr>
        <p:spPr>
          <a:xfrm flipV="1">
            <a:off x="611560" y="2708920"/>
            <a:ext cx="360040" cy="360040"/>
          </a:xfrm>
          <a:prstGeom prst="straightConnector1">
            <a:avLst/>
          </a:prstGeom>
          <a:ln w="12700">
            <a:solidFill>
              <a:srgbClr val="0000CC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화살표 연결선 86"/>
          <p:cNvCxnSpPr/>
          <p:nvPr/>
        </p:nvCxnSpPr>
        <p:spPr>
          <a:xfrm flipV="1">
            <a:off x="5652120" y="2780928"/>
            <a:ext cx="0" cy="1224136"/>
          </a:xfrm>
          <a:prstGeom prst="straightConnector1">
            <a:avLst/>
          </a:prstGeom>
          <a:ln>
            <a:solidFill>
              <a:srgbClr val="0000CC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35"/>
          <p:cNvCxnSpPr>
            <a:stCxn id="2073" idx="2"/>
          </p:cNvCxnSpPr>
          <p:nvPr/>
        </p:nvCxnSpPr>
        <p:spPr>
          <a:xfrm flipH="1">
            <a:off x="6228184" y="1879055"/>
            <a:ext cx="27025" cy="253801"/>
          </a:xfrm>
          <a:prstGeom prst="line">
            <a:avLst/>
          </a:prstGeom>
          <a:ln>
            <a:solidFill>
              <a:srgbClr val="009900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138"/>
          <p:cNvCxnSpPr>
            <a:stCxn id="2091" idx="2"/>
          </p:cNvCxnSpPr>
          <p:nvPr/>
        </p:nvCxnSpPr>
        <p:spPr>
          <a:xfrm flipH="1">
            <a:off x="2123728" y="2743150"/>
            <a:ext cx="612068" cy="325810"/>
          </a:xfrm>
          <a:prstGeom prst="line">
            <a:avLst/>
          </a:prstGeom>
          <a:ln w="12700">
            <a:solidFill>
              <a:srgbClr val="009900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직선 연결선 141"/>
          <p:cNvCxnSpPr/>
          <p:nvPr/>
        </p:nvCxnSpPr>
        <p:spPr>
          <a:xfrm flipH="1">
            <a:off x="6588224" y="2276872"/>
            <a:ext cx="603090" cy="576064"/>
          </a:xfrm>
          <a:prstGeom prst="line">
            <a:avLst/>
          </a:prstGeom>
          <a:ln>
            <a:solidFill>
              <a:srgbClr val="009900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직선 화살표 연결선 143"/>
          <p:cNvCxnSpPr/>
          <p:nvPr/>
        </p:nvCxnSpPr>
        <p:spPr>
          <a:xfrm flipH="1" flipV="1">
            <a:off x="3779912" y="3645024"/>
            <a:ext cx="288032" cy="576064"/>
          </a:xfrm>
          <a:prstGeom prst="straightConnector1">
            <a:avLst/>
          </a:prstGeom>
          <a:ln>
            <a:solidFill>
              <a:srgbClr val="0000CC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직선 화살표 연결선 145"/>
          <p:cNvCxnSpPr/>
          <p:nvPr/>
        </p:nvCxnSpPr>
        <p:spPr>
          <a:xfrm flipV="1">
            <a:off x="4932040" y="2996952"/>
            <a:ext cx="0" cy="360040"/>
          </a:xfrm>
          <a:prstGeom prst="straightConnector1">
            <a:avLst/>
          </a:prstGeom>
          <a:ln>
            <a:solidFill>
              <a:srgbClr val="0000CC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직선 화살표 연결선 147"/>
          <p:cNvCxnSpPr/>
          <p:nvPr/>
        </p:nvCxnSpPr>
        <p:spPr>
          <a:xfrm flipH="1" flipV="1">
            <a:off x="7092280" y="2996952"/>
            <a:ext cx="144016" cy="720080"/>
          </a:xfrm>
          <a:prstGeom prst="straightConnector1">
            <a:avLst/>
          </a:prstGeom>
          <a:ln>
            <a:solidFill>
              <a:srgbClr val="0000CC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직선 화살표 연결선 150"/>
          <p:cNvCxnSpPr>
            <a:stCxn id="2088" idx="3"/>
          </p:cNvCxnSpPr>
          <p:nvPr/>
        </p:nvCxnSpPr>
        <p:spPr>
          <a:xfrm flipV="1">
            <a:off x="3563888" y="2852938"/>
            <a:ext cx="432048" cy="288030"/>
          </a:xfrm>
          <a:prstGeom prst="straightConnector1">
            <a:avLst/>
          </a:prstGeom>
          <a:ln>
            <a:solidFill>
              <a:srgbClr val="FF0000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직선 화살표 연결선 153"/>
          <p:cNvCxnSpPr>
            <a:stCxn id="2064" idx="0"/>
          </p:cNvCxnSpPr>
          <p:nvPr/>
        </p:nvCxnSpPr>
        <p:spPr>
          <a:xfrm flipH="1" flipV="1">
            <a:off x="7740352" y="2708920"/>
            <a:ext cx="522288" cy="864096"/>
          </a:xfrm>
          <a:prstGeom prst="straightConnector1">
            <a:avLst/>
          </a:prstGeom>
          <a:ln>
            <a:solidFill>
              <a:srgbClr val="FF0000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직선 화살표 연결선 156"/>
          <p:cNvCxnSpPr>
            <a:stCxn id="2067" idx="2"/>
          </p:cNvCxnSpPr>
          <p:nvPr/>
        </p:nvCxnSpPr>
        <p:spPr>
          <a:xfrm>
            <a:off x="7614568" y="1735039"/>
            <a:ext cx="701848" cy="685849"/>
          </a:xfrm>
          <a:prstGeom prst="straightConnector1">
            <a:avLst/>
          </a:prstGeom>
          <a:ln>
            <a:solidFill>
              <a:srgbClr val="FF0000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1" name="Rectangle 5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00" name="_x219687984"/>
          <p:cNvSpPr>
            <a:spLocks noChangeArrowheads="1"/>
          </p:cNvSpPr>
          <p:nvPr/>
        </p:nvSpPr>
        <p:spPr bwMode="auto">
          <a:xfrm>
            <a:off x="8100392" y="836712"/>
            <a:ext cx="792088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2010 </a:t>
            </a:r>
            <a:r>
              <a:rPr kumimoji="1" lang="ko-KR" altLang="en-US" sz="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북천교</a:t>
            </a:r>
            <a:r>
              <a:rPr kumimoji="1" lang="ko-KR" altLang="en-US" sz="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 등</a:t>
            </a:r>
            <a:r>
              <a:rPr kumimoji="1" lang="en-US" altLang="ko-KR" sz="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(</a:t>
            </a:r>
            <a:r>
              <a:rPr kumimoji="1" lang="ko-KR" altLang="en-US" sz="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시범</a:t>
            </a:r>
            <a:r>
              <a:rPr kumimoji="1" lang="en-US" altLang="ko-KR" sz="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)</a:t>
            </a:r>
            <a:endParaRPr kumimoji="1" lang="en-US" altLang="ko-KR" sz="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2011 </a:t>
            </a:r>
            <a:r>
              <a:rPr kumimoji="1" lang="ko-KR" altLang="en-US" sz="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거진읍</a:t>
            </a:r>
            <a:r>
              <a:rPr kumimoji="1" lang="en-US" altLang="ko-KR" sz="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,</a:t>
            </a:r>
            <a:r>
              <a:rPr kumimoji="1" lang="ko-KR" altLang="en-US" sz="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토성면</a:t>
            </a:r>
            <a:endParaRPr kumimoji="1" lang="ko-KR" altLang="en-US" sz="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2012 </a:t>
            </a:r>
            <a:r>
              <a:rPr kumimoji="1" lang="ko-KR" altLang="en-US" sz="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화진포둘레길</a:t>
            </a:r>
            <a:endParaRPr kumimoji="1" lang="ko-KR" altLang="en-US" sz="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5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HY동녘B" pitchFamily="18" charset="-127"/>
                <a:ea typeface="굴림" pitchFamily="50" charset="-127"/>
                <a:cs typeface="굴림" pitchFamily="50" charset="-127"/>
              </a:rPr>
              <a:t>2014 </a:t>
            </a:r>
            <a:r>
              <a:rPr kumimoji="1" lang="ko-KR" altLang="en-US" sz="5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굴림" pitchFamily="50" charset="-127"/>
                <a:ea typeface="HY동녘B" pitchFamily="18" charset="-127"/>
                <a:cs typeface="굴림" pitchFamily="50" charset="-127"/>
              </a:rPr>
              <a:t>동해안자전거길정비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cxnSp>
        <p:nvCxnSpPr>
          <p:cNvPr id="164" name="Shape 163"/>
          <p:cNvCxnSpPr/>
          <p:nvPr/>
        </p:nvCxnSpPr>
        <p:spPr>
          <a:xfrm rot="5400000">
            <a:off x="8190402" y="1466782"/>
            <a:ext cx="576064" cy="180020"/>
          </a:xfrm>
          <a:prstGeom prst="bentConnector3">
            <a:avLst>
              <a:gd name="adj1" fmla="val 97950"/>
            </a:avLst>
          </a:prstGeom>
          <a:ln>
            <a:solidFill>
              <a:srgbClr val="0000FF"/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직선 화살표 연결선 168"/>
          <p:cNvCxnSpPr/>
          <p:nvPr/>
        </p:nvCxnSpPr>
        <p:spPr>
          <a:xfrm flipV="1">
            <a:off x="2627784" y="3933056"/>
            <a:ext cx="72008" cy="360040"/>
          </a:xfrm>
          <a:prstGeom prst="straightConnector1">
            <a:avLst/>
          </a:prstGeom>
          <a:ln w="12700">
            <a:solidFill>
              <a:schemeClr val="accent5">
                <a:lumMod val="75000"/>
              </a:schemeClr>
            </a:solidFill>
            <a:headEnd type="oval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_x219714176"/>
          <p:cNvSpPr>
            <a:spLocks noChangeArrowheads="1"/>
          </p:cNvSpPr>
          <p:nvPr/>
        </p:nvSpPr>
        <p:spPr bwMode="auto">
          <a:xfrm>
            <a:off x="5940152" y="5805264"/>
            <a:ext cx="2808312" cy="64807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08000" tIns="0" rIns="0" bIns="0" numCol="1" anchor="ctr" anchorCtr="0" compatLnSpc="1">
            <a:prstTxWarp prst="textNoShape">
              <a:avLst/>
            </a:prstTxWarp>
          </a:bodyPr>
          <a:lstStyle/>
          <a:p>
            <a:pPr fontAlgn="base">
              <a:buBlip>
                <a:blip r:embed="rId5"/>
              </a:buBlip>
            </a:pP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 사업기간 </a:t>
            </a:r>
            <a:r>
              <a:rPr lang="en-US" altLang="ko-KR" sz="800" dirty="0" smtClean="0">
                <a:latin typeface="HY동녘B" pitchFamily="18" charset="-127"/>
                <a:ea typeface="HY동녘B" pitchFamily="18" charset="-127"/>
              </a:rPr>
              <a:t>: 2010</a:t>
            </a: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년 </a:t>
            </a:r>
            <a:r>
              <a:rPr lang="en-US" altLang="ko-KR" sz="800" dirty="0" smtClean="0">
                <a:latin typeface="HY동녘B" pitchFamily="18" charset="-127"/>
                <a:ea typeface="HY동녘B" pitchFamily="18" charset="-127"/>
              </a:rPr>
              <a:t>~ 2020</a:t>
            </a: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년</a:t>
            </a:r>
          </a:p>
          <a:p>
            <a:pPr fontAlgn="base">
              <a:buBlip>
                <a:blip r:embed="rId5"/>
              </a:buBlip>
            </a:pP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800" dirty="0" err="1" smtClean="0">
                <a:latin typeface="HY동녘B" pitchFamily="18" charset="-127"/>
                <a:ea typeface="HY동녘B" pitchFamily="18" charset="-127"/>
              </a:rPr>
              <a:t>총사업비</a:t>
            </a: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800" dirty="0" smtClean="0">
                <a:latin typeface="HY동녘B" pitchFamily="18" charset="-127"/>
                <a:ea typeface="HY동녘B" pitchFamily="18" charset="-127"/>
              </a:rPr>
              <a:t>: 750</a:t>
            </a:r>
            <a:r>
              <a:rPr lang="ko-KR" altLang="en-US" sz="800" dirty="0" err="1" smtClean="0">
                <a:latin typeface="HY동녘B" pitchFamily="18" charset="-127"/>
                <a:ea typeface="HY동녘B" pitchFamily="18" charset="-127"/>
              </a:rPr>
              <a:t>억원</a:t>
            </a:r>
            <a:r>
              <a:rPr lang="en-US" altLang="ko-KR" sz="800" dirty="0" smtClean="0">
                <a:latin typeface="HY동녘B" pitchFamily="18" charset="-127"/>
                <a:ea typeface="HY동녘B" pitchFamily="18" charset="-127"/>
              </a:rPr>
              <a:t>(</a:t>
            </a: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국비 </a:t>
            </a:r>
            <a:r>
              <a:rPr lang="en-US" altLang="ko-KR" sz="800" dirty="0" smtClean="0">
                <a:latin typeface="HY동녘B" pitchFamily="18" charset="-127"/>
                <a:ea typeface="HY동녘B" pitchFamily="18" charset="-127"/>
              </a:rPr>
              <a:t>525, </a:t>
            </a: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지방비 </a:t>
            </a:r>
            <a:r>
              <a:rPr lang="en-US" altLang="ko-KR" sz="800" dirty="0" smtClean="0">
                <a:latin typeface="HY동녘B" pitchFamily="18" charset="-127"/>
                <a:ea typeface="HY동녘B" pitchFamily="18" charset="-127"/>
              </a:rPr>
              <a:t>225)</a:t>
            </a:r>
            <a:endParaRPr lang="ko-KR" altLang="en-US" sz="800" dirty="0" smtClean="0">
              <a:latin typeface="HY동녘B" pitchFamily="18" charset="-127"/>
              <a:ea typeface="HY동녘B" pitchFamily="18" charset="-127"/>
            </a:endParaRPr>
          </a:p>
          <a:p>
            <a:pPr fontAlgn="base" latinLnBrk="0">
              <a:buBlip>
                <a:blip r:embed="rId5"/>
              </a:buBlip>
            </a:pP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 총 </a:t>
            </a:r>
            <a:r>
              <a:rPr lang="ko-KR" altLang="en-US" sz="800" dirty="0" err="1" smtClean="0">
                <a:latin typeface="HY동녘B" pitchFamily="18" charset="-127"/>
                <a:ea typeface="HY동녘B" pitchFamily="18" charset="-127"/>
              </a:rPr>
              <a:t>사업량</a:t>
            </a: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800" dirty="0" smtClean="0"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고성 </a:t>
            </a:r>
            <a:r>
              <a:rPr lang="en-US" altLang="ko-KR" sz="800" dirty="0" smtClean="0">
                <a:latin typeface="HY동녘B" pitchFamily="18" charset="-127"/>
                <a:ea typeface="HY동녘B" pitchFamily="18" charset="-127"/>
              </a:rPr>
              <a:t>~ </a:t>
            </a:r>
            <a:r>
              <a:rPr lang="ko-KR" altLang="en-US" sz="800" dirty="0" smtClean="0">
                <a:latin typeface="HY동녘B" pitchFamily="18" charset="-127"/>
                <a:ea typeface="HY동녘B" pitchFamily="18" charset="-127"/>
              </a:rPr>
              <a:t>철원 간 </a:t>
            </a:r>
            <a:r>
              <a:rPr lang="en-US" altLang="ko-KR" sz="800" dirty="0" smtClean="0">
                <a:latin typeface="HY동녘B" pitchFamily="18" charset="-127"/>
                <a:ea typeface="HY동녘B" pitchFamily="18" charset="-127"/>
              </a:rPr>
              <a:t>318km</a:t>
            </a:r>
            <a:r>
              <a:rPr lang="en-US" altLang="ko-KR" sz="600" dirty="0" smtClean="0">
                <a:latin typeface="HY동녘B" pitchFamily="18" charset="-127"/>
                <a:ea typeface="HY동녘B" pitchFamily="18" charset="-127"/>
              </a:rPr>
              <a:t>(</a:t>
            </a:r>
            <a:r>
              <a:rPr lang="ko-KR" altLang="en-US" sz="600" dirty="0" err="1" smtClean="0">
                <a:latin typeface="HY동녘B" pitchFamily="18" charset="-127"/>
                <a:ea typeface="HY동녘B" pitchFamily="18" charset="-127"/>
              </a:rPr>
              <a:t>트레킹</a:t>
            </a:r>
            <a:r>
              <a:rPr lang="ko-KR" altLang="en-US" sz="600" dirty="0" smtClean="0">
                <a:latin typeface="HY동녘B" pitchFamily="18" charset="-127"/>
                <a:ea typeface="HY동녘B" pitchFamily="18" charset="-127"/>
              </a:rPr>
              <a:t> 겸용 자전거 도로</a:t>
            </a:r>
            <a:r>
              <a:rPr lang="en-US" altLang="ko-KR" sz="600" dirty="0" smtClean="0">
                <a:latin typeface="HY동녘B" pitchFamily="18" charset="-127"/>
                <a:ea typeface="HY동녘B" pitchFamily="18" charset="-127"/>
              </a:rPr>
              <a:t>)</a:t>
            </a:r>
            <a:endParaRPr lang="ko-KR" altLang="en-US" sz="800" dirty="0" smtClean="0">
              <a:latin typeface="HY동녘B" pitchFamily="18" charset="-127"/>
              <a:ea typeface="HY동녘B" pitchFamily="18" charset="-127"/>
            </a:endParaRPr>
          </a:p>
          <a:p>
            <a:pPr fontAlgn="base" latinLnBrk="0"/>
            <a:r>
              <a:rPr lang="en-US" altLang="ko-KR" sz="800" dirty="0" smtClean="0">
                <a:latin typeface="HY동녘B" pitchFamily="18" charset="-127"/>
                <a:ea typeface="HY동녘B" pitchFamily="18" charset="-127"/>
              </a:rPr>
              <a:t>      </a:t>
            </a:r>
            <a:r>
              <a:rPr lang="en-US" altLang="ko-KR" sz="600" dirty="0" smtClean="0">
                <a:latin typeface="HY동녘B" pitchFamily="18" charset="-127"/>
                <a:ea typeface="HY동녘B" pitchFamily="18" charset="-127"/>
              </a:rPr>
              <a:t>- </a:t>
            </a:r>
            <a:r>
              <a:rPr lang="ko-KR" altLang="en-US" sz="600" dirty="0" smtClean="0">
                <a:latin typeface="HY동녘B" pitchFamily="18" charset="-127"/>
                <a:ea typeface="HY동녘B" pitchFamily="18" charset="-127"/>
              </a:rPr>
              <a:t>철원</a:t>
            </a:r>
            <a:r>
              <a:rPr lang="en-US" altLang="ko-KR" sz="600" dirty="0" smtClean="0">
                <a:latin typeface="HY동녘B" pitchFamily="18" charset="-127"/>
                <a:ea typeface="HY동녘B" pitchFamily="18" charset="-127"/>
              </a:rPr>
              <a:t>(62km), </a:t>
            </a:r>
            <a:r>
              <a:rPr lang="ko-KR" altLang="en-US" sz="600" dirty="0" smtClean="0">
                <a:latin typeface="HY동녘B" pitchFamily="18" charset="-127"/>
                <a:ea typeface="HY동녘B" pitchFamily="18" charset="-127"/>
              </a:rPr>
              <a:t>화천</a:t>
            </a:r>
            <a:r>
              <a:rPr lang="en-US" altLang="ko-KR" sz="600" dirty="0" smtClean="0">
                <a:latin typeface="HY동녘B" pitchFamily="18" charset="-127"/>
                <a:ea typeface="HY동녘B" pitchFamily="18" charset="-127"/>
              </a:rPr>
              <a:t>(43km), </a:t>
            </a:r>
            <a:r>
              <a:rPr lang="ko-KR" altLang="en-US" sz="600" dirty="0" smtClean="0">
                <a:latin typeface="HY동녘B" pitchFamily="18" charset="-127"/>
                <a:ea typeface="HY동녘B" pitchFamily="18" charset="-127"/>
              </a:rPr>
              <a:t>양구</a:t>
            </a:r>
            <a:r>
              <a:rPr lang="en-US" altLang="ko-KR" sz="600" dirty="0" smtClean="0">
                <a:latin typeface="HY동녘B" pitchFamily="18" charset="-127"/>
                <a:ea typeface="HY동녘B" pitchFamily="18" charset="-127"/>
              </a:rPr>
              <a:t>(57km), </a:t>
            </a:r>
            <a:r>
              <a:rPr lang="ko-KR" altLang="en-US" sz="600" dirty="0" smtClean="0">
                <a:latin typeface="HY동녘B" pitchFamily="18" charset="-127"/>
                <a:ea typeface="HY동녘B" pitchFamily="18" charset="-127"/>
              </a:rPr>
              <a:t>인제</a:t>
            </a:r>
            <a:r>
              <a:rPr lang="en-US" altLang="ko-KR" sz="600" dirty="0" smtClean="0">
                <a:latin typeface="HY동녘B" pitchFamily="18" charset="-127"/>
                <a:ea typeface="HY동녘B" pitchFamily="18" charset="-127"/>
              </a:rPr>
              <a:t>(35km), </a:t>
            </a:r>
            <a:r>
              <a:rPr lang="ko-KR" altLang="en-US" sz="600" dirty="0" smtClean="0">
                <a:latin typeface="HY동녘B" pitchFamily="18" charset="-127"/>
                <a:ea typeface="HY동녘B" pitchFamily="18" charset="-127"/>
              </a:rPr>
              <a:t>고성</a:t>
            </a:r>
            <a:r>
              <a:rPr lang="en-US" altLang="ko-KR" sz="600" dirty="0" smtClean="0">
                <a:latin typeface="HY동녘B" pitchFamily="18" charset="-127"/>
                <a:ea typeface="HY동녘B" pitchFamily="18" charset="-127"/>
              </a:rPr>
              <a:t>(121km)</a:t>
            </a:r>
            <a:endParaRPr lang="ko-KR" altLang="en-US" sz="600" dirty="0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85" name="자유형 84"/>
          <p:cNvSpPr/>
          <p:nvPr/>
        </p:nvSpPr>
        <p:spPr>
          <a:xfrm>
            <a:off x="802482" y="2052638"/>
            <a:ext cx="616743" cy="392906"/>
          </a:xfrm>
          <a:custGeom>
            <a:avLst/>
            <a:gdLst>
              <a:gd name="connsiteX0" fmla="*/ 57149 w 616743"/>
              <a:gd name="connsiteY0" fmla="*/ 392906 h 392906"/>
              <a:gd name="connsiteX1" fmla="*/ 26193 w 616743"/>
              <a:gd name="connsiteY1" fmla="*/ 311943 h 392906"/>
              <a:gd name="connsiteX2" fmla="*/ 40481 w 616743"/>
              <a:gd name="connsiteY2" fmla="*/ 264318 h 392906"/>
              <a:gd name="connsiteX3" fmla="*/ 30956 w 616743"/>
              <a:gd name="connsiteY3" fmla="*/ 261937 h 392906"/>
              <a:gd name="connsiteX4" fmla="*/ 226218 w 616743"/>
              <a:gd name="connsiteY4" fmla="*/ 23812 h 392906"/>
              <a:gd name="connsiteX5" fmla="*/ 371474 w 616743"/>
              <a:gd name="connsiteY5" fmla="*/ 119062 h 392906"/>
              <a:gd name="connsiteX6" fmla="*/ 376237 w 616743"/>
              <a:gd name="connsiteY6" fmla="*/ 150018 h 392906"/>
              <a:gd name="connsiteX7" fmla="*/ 438149 w 616743"/>
              <a:gd name="connsiteY7" fmla="*/ 176212 h 392906"/>
              <a:gd name="connsiteX8" fmla="*/ 459581 w 616743"/>
              <a:gd name="connsiteY8" fmla="*/ 247650 h 392906"/>
              <a:gd name="connsiteX9" fmla="*/ 452437 w 616743"/>
              <a:gd name="connsiteY9" fmla="*/ 271462 h 392906"/>
              <a:gd name="connsiteX10" fmla="*/ 483393 w 616743"/>
              <a:gd name="connsiteY10" fmla="*/ 276225 h 392906"/>
              <a:gd name="connsiteX11" fmla="*/ 514349 w 616743"/>
              <a:gd name="connsiteY11" fmla="*/ 361950 h 392906"/>
              <a:gd name="connsiteX12" fmla="*/ 616743 w 616743"/>
              <a:gd name="connsiteY12" fmla="*/ 297656 h 392906"/>
              <a:gd name="connsiteX13" fmla="*/ 616743 w 616743"/>
              <a:gd name="connsiteY13" fmla="*/ 297656 h 39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16743" h="392906">
                <a:moveTo>
                  <a:pt x="57149" y="392906"/>
                </a:moveTo>
                <a:cubicBezTo>
                  <a:pt x="43060" y="363140"/>
                  <a:pt x="28971" y="333374"/>
                  <a:pt x="26193" y="311943"/>
                </a:cubicBezTo>
                <a:cubicBezTo>
                  <a:pt x="23415" y="290512"/>
                  <a:pt x="39687" y="272652"/>
                  <a:pt x="40481" y="264318"/>
                </a:cubicBezTo>
                <a:cubicBezTo>
                  <a:pt x="41275" y="255984"/>
                  <a:pt x="0" y="302021"/>
                  <a:pt x="30956" y="261937"/>
                </a:cubicBezTo>
                <a:cubicBezTo>
                  <a:pt x="61912" y="221853"/>
                  <a:pt x="169465" y="47625"/>
                  <a:pt x="226218" y="23812"/>
                </a:cubicBezTo>
                <a:cubicBezTo>
                  <a:pt x="282971" y="0"/>
                  <a:pt x="346471" y="98028"/>
                  <a:pt x="371474" y="119062"/>
                </a:cubicBezTo>
                <a:cubicBezTo>
                  <a:pt x="396477" y="140096"/>
                  <a:pt x="365125" y="140493"/>
                  <a:pt x="376237" y="150018"/>
                </a:cubicBezTo>
                <a:cubicBezTo>
                  <a:pt x="387350" y="159543"/>
                  <a:pt x="424258" y="159940"/>
                  <a:pt x="438149" y="176212"/>
                </a:cubicBezTo>
                <a:cubicBezTo>
                  <a:pt x="452040" y="192484"/>
                  <a:pt x="457200" y="231775"/>
                  <a:pt x="459581" y="247650"/>
                </a:cubicBezTo>
                <a:cubicBezTo>
                  <a:pt x="461962" y="263525"/>
                  <a:pt x="448468" y="266700"/>
                  <a:pt x="452437" y="271462"/>
                </a:cubicBezTo>
                <a:cubicBezTo>
                  <a:pt x="456406" y="276224"/>
                  <a:pt x="473074" y="261144"/>
                  <a:pt x="483393" y="276225"/>
                </a:cubicBezTo>
                <a:cubicBezTo>
                  <a:pt x="493712" y="291306"/>
                  <a:pt x="492124" y="358378"/>
                  <a:pt x="514349" y="361950"/>
                </a:cubicBezTo>
                <a:cubicBezTo>
                  <a:pt x="536574" y="365522"/>
                  <a:pt x="616743" y="297656"/>
                  <a:pt x="616743" y="297656"/>
                </a:cubicBezTo>
                <a:lnTo>
                  <a:pt x="616743" y="297656"/>
                </a:lnTo>
              </a:path>
            </a:pathLst>
          </a:custGeom>
          <a:ln w="38100">
            <a:solidFill>
              <a:srgbClr val="0000FF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자유형 88"/>
          <p:cNvSpPr/>
          <p:nvPr/>
        </p:nvSpPr>
        <p:spPr>
          <a:xfrm>
            <a:off x="2068512" y="2609850"/>
            <a:ext cx="352425" cy="874713"/>
          </a:xfrm>
          <a:custGeom>
            <a:avLst/>
            <a:gdLst>
              <a:gd name="connsiteX0" fmla="*/ 160338 w 352425"/>
              <a:gd name="connsiteY0" fmla="*/ 0 h 874713"/>
              <a:gd name="connsiteX1" fmla="*/ 191294 w 352425"/>
              <a:gd name="connsiteY1" fmla="*/ 57150 h 874713"/>
              <a:gd name="connsiteX2" fmla="*/ 150813 w 352425"/>
              <a:gd name="connsiteY2" fmla="*/ 116681 h 874713"/>
              <a:gd name="connsiteX3" fmla="*/ 141288 w 352425"/>
              <a:gd name="connsiteY3" fmla="*/ 164306 h 874713"/>
              <a:gd name="connsiteX4" fmla="*/ 98426 w 352425"/>
              <a:gd name="connsiteY4" fmla="*/ 183356 h 874713"/>
              <a:gd name="connsiteX5" fmla="*/ 62707 w 352425"/>
              <a:gd name="connsiteY5" fmla="*/ 235744 h 874713"/>
              <a:gd name="connsiteX6" fmla="*/ 57944 w 352425"/>
              <a:gd name="connsiteY6" fmla="*/ 321469 h 874713"/>
              <a:gd name="connsiteX7" fmla="*/ 17463 w 352425"/>
              <a:gd name="connsiteY7" fmla="*/ 385763 h 874713"/>
              <a:gd name="connsiteX8" fmla="*/ 15082 w 352425"/>
              <a:gd name="connsiteY8" fmla="*/ 440531 h 874713"/>
              <a:gd name="connsiteX9" fmla="*/ 10319 w 352425"/>
              <a:gd name="connsiteY9" fmla="*/ 531019 h 874713"/>
              <a:gd name="connsiteX10" fmla="*/ 76994 w 352425"/>
              <a:gd name="connsiteY10" fmla="*/ 538163 h 874713"/>
              <a:gd name="connsiteX11" fmla="*/ 127001 w 352425"/>
              <a:gd name="connsiteY11" fmla="*/ 526256 h 874713"/>
              <a:gd name="connsiteX12" fmla="*/ 188913 w 352425"/>
              <a:gd name="connsiteY12" fmla="*/ 519113 h 874713"/>
              <a:gd name="connsiteX13" fmla="*/ 177007 w 352425"/>
              <a:gd name="connsiteY13" fmla="*/ 576263 h 874713"/>
              <a:gd name="connsiteX14" fmla="*/ 212726 w 352425"/>
              <a:gd name="connsiteY14" fmla="*/ 597694 h 874713"/>
              <a:gd name="connsiteX15" fmla="*/ 198438 w 352425"/>
              <a:gd name="connsiteY15" fmla="*/ 607219 h 874713"/>
              <a:gd name="connsiteX16" fmla="*/ 169863 w 352425"/>
              <a:gd name="connsiteY16" fmla="*/ 609600 h 874713"/>
              <a:gd name="connsiteX17" fmla="*/ 160338 w 352425"/>
              <a:gd name="connsiteY17" fmla="*/ 650081 h 874713"/>
              <a:gd name="connsiteX18" fmla="*/ 188913 w 352425"/>
              <a:gd name="connsiteY18" fmla="*/ 652463 h 874713"/>
              <a:gd name="connsiteX19" fmla="*/ 177007 w 352425"/>
              <a:gd name="connsiteY19" fmla="*/ 697706 h 874713"/>
              <a:gd name="connsiteX20" fmla="*/ 167482 w 352425"/>
              <a:gd name="connsiteY20" fmla="*/ 723900 h 874713"/>
              <a:gd name="connsiteX21" fmla="*/ 167482 w 352425"/>
              <a:gd name="connsiteY21" fmla="*/ 738188 h 874713"/>
              <a:gd name="connsiteX22" fmla="*/ 179388 w 352425"/>
              <a:gd name="connsiteY22" fmla="*/ 804863 h 874713"/>
              <a:gd name="connsiteX23" fmla="*/ 157957 w 352425"/>
              <a:gd name="connsiteY23" fmla="*/ 833438 h 874713"/>
              <a:gd name="connsiteX24" fmla="*/ 191294 w 352425"/>
              <a:gd name="connsiteY24" fmla="*/ 840581 h 874713"/>
              <a:gd name="connsiteX25" fmla="*/ 207963 w 352425"/>
              <a:gd name="connsiteY25" fmla="*/ 871538 h 874713"/>
              <a:gd name="connsiteX26" fmla="*/ 241301 w 352425"/>
              <a:gd name="connsiteY26" fmla="*/ 821531 h 874713"/>
              <a:gd name="connsiteX27" fmla="*/ 274638 w 352425"/>
              <a:gd name="connsiteY27" fmla="*/ 802481 h 874713"/>
              <a:gd name="connsiteX28" fmla="*/ 341313 w 352425"/>
              <a:gd name="connsiteY28" fmla="*/ 778669 h 874713"/>
              <a:gd name="connsiteX29" fmla="*/ 341313 w 352425"/>
              <a:gd name="connsiteY29" fmla="*/ 800100 h 874713"/>
              <a:gd name="connsiteX30" fmla="*/ 338932 w 352425"/>
              <a:gd name="connsiteY30" fmla="*/ 802481 h 874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52425" h="874713">
                <a:moveTo>
                  <a:pt x="160338" y="0"/>
                </a:moveTo>
                <a:cubicBezTo>
                  <a:pt x="176609" y="18851"/>
                  <a:pt x="192881" y="37703"/>
                  <a:pt x="191294" y="57150"/>
                </a:cubicBezTo>
                <a:cubicBezTo>
                  <a:pt x="189707" y="76597"/>
                  <a:pt x="159147" y="98822"/>
                  <a:pt x="150813" y="116681"/>
                </a:cubicBezTo>
                <a:cubicBezTo>
                  <a:pt x="142479" y="134540"/>
                  <a:pt x="150019" y="153193"/>
                  <a:pt x="141288" y="164306"/>
                </a:cubicBezTo>
                <a:cubicBezTo>
                  <a:pt x="132557" y="175419"/>
                  <a:pt x="111523" y="171450"/>
                  <a:pt x="98426" y="183356"/>
                </a:cubicBezTo>
                <a:cubicBezTo>
                  <a:pt x="85329" y="195262"/>
                  <a:pt x="69454" y="212725"/>
                  <a:pt x="62707" y="235744"/>
                </a:cubicBezTo>
                <a:cubicBezTo>
                  <a:pt x="55960" y="258763"/>
                  <a:pt x="65485" y="296466"/>
                  <a:pt x="57944" y="321469"/>
                </a:cubicBezTo>
                <a:cubicBezTo>
                  <a:pt x="50403" y="346472"/>
                  <a:pt x="24607" y="365919"/>
                  <a:pt x="17463" y="385763"/>
                </a:cubicBezTo>
                <a:cubicBezTo>
                  <a:pt x="10319" y="405607"/>
                  <a:pt x="16273" y="416322"/>
                  <a:pt x="15082" y="440531"/>
                </a:cubicBezTo>
                <a:cubicBezTo>
                  <a:pt x="13891" y="464740"/>
                  <a:pt x="0" y="514747"/>
                  <a:pt x="10319" y="531019"/>
                </a:cubicBezTo>
                <a:cubicBezTo>
                  <a:pt x="20638" y="547291"/>
                  <a:pt x="57547" y="538957"/>
                  <a:pt x="76994" y="538163"/>
                </a:cubicBezTo>
                <a:cubicBezTo>
                  <a:pt x="96441" y="537369"/>
                  <a:pt x="108348" y="529431"/>
                  <a:pt x="127001" y="526256"/>
                </a:cubicBezTo>
                <a:cubicBezTo>
                  <a:pt x="145654" y="523081"/>
                  <a:pt x="180579" y="510779"/>
                  <a:pt x="188913" y="519113"/>
                </a:cubicBezTo>
                <a:cubicBezTo>
                  <a:pt x="197247" y="527448"/>
                  <a:pt x="173038" y="563166"/>
                  <a:pt x="177007" y="576263"/>
                </a:cubicBezTo>
                <a:cubicBezTo>
                  <a:pt x="180976" y="589360"/>
                  <a:pt x="209154" y="592535"/>
                  <a:pt x="212726" y="597694"/>
                </a:cubicBezTo>
                <a:cubicBezTo>
                  <a:pt x="216298" y="602853"/>
                  <a:pt x="205582" y="605235"/>
                  <a:pt x="198438" y="607219"/>
                </a:cubicBezTo>
                <a:cubicBezTo>
                  <a:pt x="191294" y="609203"/>
                  <a:pt x="176213" y="602456"/>
                  <a:pt x="169863" y="609600"/>
                </a:cubicBezTo>
                <a:cubicBezTo>
                  <a:pt x="163513" y="616744"/>
                  <a:pt x="157163" y="642937"/>
                  <a:pt x="160338" y="650081"/>
                </a:cubicBezTo>
                <a:cubicBezTo>
                  <a:pt x="163513" y="657225"/>
                  <a:pt x="186135" y="644526"/>
                  <a:pt x="188913" y="652463"/>
                </a:cubicBezTo>
                <a:cubicBezTo>
                  <a:pt x="191691" y="660400"/>
                  <a:pt x="180579" y="685800"/>
                  <a:pt x="177007" y="697706"/>
                </a:cubicBezTo>
                <a:cubicBezTo>
                  <a:pt x="173435" y="709612"/>
                  <a:pt x="169070" y="717153"/>
                  <a:pt x="167482" y="723900"/>
                </a:cubicBezTo>
                <a:cubicBezTo>
                  <a:pt x="165895" y="730647"/>
                  <a:pt x="165498" y="724694"/>
                  <a:pt x="167482" y="738188"/>
                </a:cubicBezTo>
                <a:cubicBezTo>
                  <a:pt x="169466" y="751682"/>
                  <a:pt x="180976" y="788988"/>
                  <a:pt x="179388" y="804863"/>
                </a:cubicBezTo>
                <a:cubicBezTo>
                  <a:pt x="177801" y="820738"/>
                  <a:pt x="155973" y="827485"/>
                  <a:pt x="157957" y="833438"/>
                </a:cubicBezTo>
                <a:cubicBezTo>
                  <a:pt x="159941" y="839391"/>
                  <a:pt x="182960" y="834231"/>
                  <a:pt x="191294" y="840581"/>
                </a:cubicBezTo>
                <a:cubicBezTo>
                  <a:pt x="199628" y="846931"/>
                  <a:pt x="199629" y="874713"/>
                  <a:pt x="207963" y="871538"/>
                </a:cubicBezTo>
                <a:cubicBezTo>
                  <a:pt x="216297" y="868363"/>
                  <a:pt x="230189" y="833040"/>
                  <a:pt x="241301" y="821531"/>
                </a:cubicBezTo>
                <a:cubicBezTo>
                  <a:pt x="252413" y="810022"/>
                  <a:pt x="257969" y="809625"/>
                  <a:pt x="274638" y="802481"/>
                </a:cubicBezTo>
                <a:cubicBezTo>
                  <a:pt x="291307" y="795337"/>
                  <a:pt x="330201" y="779066"/>
                  <a:pt x="341313" y="778669"/>
                </a:cubicBezTo>
                <a:cubicBezTo>
                  <a:pt x="352425" y="778272"/>
                  <a:pt x="341710" y="796131"/>
                  <a:pt x="341313" y="800100"/>
                </a:cubicBezTo>
                <a:cubicBezTo>
                  <a:pt x="340916" y="804069"/>
                  <a:pt x="339924" y="803275"/>
                  <a:pt x="338932" y="802481"/>
                </a:cubicBezTo>
              </a:path>
            </a:pathLst>
          </a:custGeom>
          <a:ln w="38100">
            <a:solidFill>
              <a:srgbClr val="66FF66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자유형 90"/>
          <p:cNvSpPr/>
          <p:nvPr/>
        </p:nvSpPr>
        <p:spPr>
          <a:xfrm>
            <a:off x="2286000" y="3086497"/>
            <a:ext cx="156766" cy="275034"/>
          </a:xfrm>
          <a:custGeom>
            <a:avLst/>
            <a:gdLst>
              <a:gd name="connsiteX0" fmla="*/ 0 w 156766"/>
              <a:gd name="connsiteY0" fmla="*/ 23416 h 275034"/>
              <a:gd name="connsiteX1" fmla="*/ 59531 w 156766"/>
              <a:gd name="connsiteY1" fmla="*/ 1984 h 275034"/>
              <a:gd name="connsiteX2" fmla="*/ 83344 w 156766"/>
              <a:gd name="connsiteY2" fmla="*/ 11509 h 275034"/>
              <a:gd name="connsiteX3" fmla="*/ 73819 w 156766"/>
              <a:gd name="connsiteY3" fmla="*/ 28178 h 275034"/>
              <a:gd name="connsiteX4" fmla="*/ 102394 w 156766"/>
              <a:gd name="connsiteY4" fmla="*/ 54372 h 275034"/>
              <a:gd name="connsiteX5" fmla="*/ 90488 w 156766"/>
              <a:gd name="connsiteY5" fmla="*/ 116284 h 275034"/>
              <a:gd name="connsiteX6" fmla="*/ 83344 w 156766"/>
              <a:gd name="connsiteY6" fmla="*/ 128191 h 275034"/>
              <a:gd name="connsiteX7" fmla="*/ 102394 w 156766"/>
              <a:gd name="connsiteY7" fmla="*/ 175816 h 275034"/>
              <a:gd name="connsiteX8" fmla="*/ 150019 w 156766"/>
              <a:gd name="connsiteY8" fmla="*/ 216297 h 275034"/>
              <a:gd name="connsiteX9" fmla="*/ 142875 w 156766"/>
              <a:gd name="connsiteY9" fmla="*/ 266303 h 275034"/>
              <a:gd name="connsiteX10" fmla="*/ 145256 w 156766"/>
              <a:gd name="connsiteY10" fmla="*/ 268684 h 27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6766" h="275034">
                <a:moveTo>
                  <a:pt x="0" y="23416"/>
                </a:moveTo>
                <a:cubicBezTo>
                  <a:pt x="22820" y="13692"/>
                  <a:pt x="45640" y="3969"/>
                  <a:pt x="59531" y="1984"/>
                </a:cubicBezTo>
                <a:cubicBezTo>
                  <a:pt x="73422" y="0"/>
                  <a:pt x="80963" y="7143"/>
                  <a:pt x="83344" y="11509"/>
                </a:cubicBezTo>
                <a:cubicBezTo>
                  <a:pt x="85725" y="15875"/>
                  <a:pt x="70644" y="21034"/>
                  <a:pt x="73819" y="28178"/>
                </a:cubicBezTo>
                <a:cubicBezTo>
                  <a:pt x="76994" y="35322"/>
                  <a:pt x="99616" y="39688"/>
                  <a:pt x="102394" y="54372"/>
                </a:cubicBezTo>
                <a:cubicBezTo>
                  <a:pt x="105172" y="69056"/>
                  <a:pt x="93663" y="103981"/>
                  <a:pt x="90488" y="116284"/>
                </a:cubicBezTo>
                <a:cubicBezTo>
                  <a:pt x="87313" y="128587"/>
                  <a:pt x="81360" y="118269"/>
                  <a:pt x="83344" y="128191"/>
                </a:cubicBezTo>
                <a:cubicBezTo>
                  <a:pt x="85328" y="138113"/>
                  <a:pt x="91282" y="161132"/>
                  <a:pt x="102394" y="175816"/>
                </a:cubicBezTo>
                <a:cubicBezTo>
                  <a:pt x="113507" y="190500"/>
                  <a:pt x="143272" y="201216"/>
                  <a:pt x="150019" y="216297"/>
                </a:cubicBezTo>
                <a:cubicBezTo>
                  <a:pt x="156766" y="231378"/>
                  <a:pt x="143669" y="257572"/>
                  <a:pt x="142875" y="266303"/>
                </a:cubicBezTo>
                <a:cubicBezTo>
                  <a:pt x="142081" y="275034"/>
                  <a:pt x="143668" y="271859"/>
                  <a:pt x="145256" y="268684"/>
                </a:cubicBezTo>
              </a:path>
            </a:pathLst>
          </a:custGeom>
          <a:ln w="28575">
            <a:solidFill>
              <a:srgbClr val="FFFF00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rgbClr val="66FF66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자유형 91"/>
          <p:cNvSpPr/>
          <p:nvPr/>
        </p:nvSpPr>
        <p:spPr>
          <a:xfrm>
            <a:off x="1314450" y="2189560"/>
            <a:ext cx="484981" cy="339328"/>
          </a:xfrm>
          <a:custGeom>
            <a:avLst/>
            <a:gdLst>
              <a:gd name="connsiteX0" fmla="*/ 0 w 484981"/>
              <a:gd name="connsiteY0" fmla="*/ 284559 h 339328"/>
              <a:gd name="connsiteX1" fmla="*/ 116681 w 484981"/>
              <a:gd name="connsiteY1" fmla="*/ 165496 h 339328"/>
              <a:gd name="connsiteX2" fmla="*/ 173831 w 484981"/>
              <a:gd name="connsiteY2" fmla="*/ 86915 h 339328"/>
              <a:gd name="connsiteX3" fmla="*/ 273844 w 484981"/>
              <a:gd name="connsiteY3" fmla="*/ 72628 h 339328"/>
              <a:gd name="connsiteX4" fmla="*/ 342900 w 484981"/>
              <a:gd name="connsiteY4" fmla="*/ 32146 h 339328"/>
              <a:gd name="connsiteX5" fmla="*/ 392906 w 484981"/>
              <a:gd name="connsiteY5" fmla="*/ 5953 h 339328"/>
              <a:gd name="connsiteX6" fmla="*/ 476250 w 484981"/>
              <a:gd name="connsiteY6" fmla="*/ 67865 h 339328"/>
              <a:gd name="connsiteX7" fmla="*/ 445294 w 484981"/>
              <a:gd name="connsiteY7" fmla="*/ 177403 h 339328"/>
              <a:gd name="connsiteX8" fmla="*/ 400050 w 484981"/>
              <a:gd name="connsiteY8" fmla="*/ 339328 h 339328"/>
              <a:gd name="connsiteX9" fmla="*/ 400050 w 484981"/>
              <a:gd name="connsiteY9" fmla="*/ 339328 h 33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4981" h="339328">
                <a:moveTo>
                  <a:pt x="0" y="284559"/>
                </a:moveTo>
                <a:cubicBezTo>
                  <a:pt x="43854" y="241498"/>
                  <a:pt x="87709" y="198437"/>
                  <a:pt x="116681" y="165496"/>
                </a:cubicBezTo>
                <a:cubicBezTo>
                  <a:pt x="145653" y="132555"/>
                  <a:pt x="147637" y="102393"/>
                  <a:pt x="173831" y="86915"/>
                </a:cubicBezTo>
                <a:cubicBezTo>
                  <a:pt x="200025" y="71437"/>
                  <a:pt x="245666" y="81756"/>
                  <a:pt x="273844" y="72628"/>
                </a:cubicBezTo>
                <a:cubicBezTo>
                  <a:pt x="302022" y="63500"/>
                  <a:pt x="323056" y="43258"/>
                  <a:pt x="342900" y="32146"/>
                </a:cubicBezTo>
                <a:cubicBezTo>
                  <a:pt x="362744" y="21034"/>
                  <a:pt x="370681" y="0"/>
                  <a:pt x="392906" y="5953"/>
                </a:cubicBezTo>
                <a:cubicBezTo>
                  <a:pt x="415131" y="11906"/>
                  <a:pt x="467519" y="39290"/>
                  <a:pt x="476250" y="67865"/>
                </a:cubicBezTo>
                <a:cubicBezTo>
                  <a:pt x="484981" y="96440"/>
                  <a:pt x="457994" y="132159"/>
                  <a:pt x="445294" y="177403"/>
                </a:cubicBezTo>
                <a:cubicBezTo>
                  <a:pt x="432594" y="222647"/>
                  <a:pt x="400050" y="339328"/>
                  <a:pt x="400050" y="339328"/>
                </a:cubicBezTo>
                <a:lnTo>
                  <a:pt x="400050" y="339328"/>
                </a:lnTo>
              </a:path>
            </a:pathLst>
          </a:custGeom>
          <a:ln w="28575">
            <a:solidFill>
              <a:srgbClr val="FFFF66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rgbClr val="FF0000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자유형 93"/>
          <p:cNvSpPr/>
          <p:nvPr/>
        </p:nvSpPr>
        <p:spPr>
          <a:xfrm>
            <a:off x="654844" y="2449909"/>
            <a:ext cx="850106" cy="523479"/>
          </a:xfrm>
          <a:custGeom>
            <a:avLst/>
            <a:gdLst>
              <a:gd name="connsiteX0" fmla="*/ 0 w 850106"/>
              <a:gd name="connsiteY0" fmla="*/ 226616 h 523479"/>
              <a:gd name="connsiteX1" fmla="*/ 28575 w 850106"/>
              <a:gd name="connsiteY1" fmla="*/ 164704 h 523479"/>
              <a:gd name="connsiteX2" fmla="*/ 23812 w 850106"/>
              <a:gd name="connsiteY2" fmla="*/ 33735 h 523479"/>
              <a:gd name="connsiteX3" fmla="*/ 85725 w 850106"/>
              <a:gd name="connsiteY3" fmla="*/ 397 h 523479"/>
              <a:gd name="connsiteX4" fmla="*/ 135731 w 850106"/>
              <a:gd name="connsiteY4" fmla="*/ 31354 h 523479"/>
              <a:gd name="connsiteX5" fmla="*/ 135731 w 850106"/>
              <a:gd name="connsiteY5" fmla="*/ 57547 h 523479"/>
              <a:gd name="connsiteX6" fmla="*/ 116681 w 850106"/>
              <a:gd name="connsiteY6" fmla="*/ 74216 h 523479"/>
              <a:gd name="connsiteX7" fmla="*/ 180975 w 850106"/>
              <a:gd name="connsiteY7" fmla="*/ 83741 h 523479"/>
              <a:gd name="connsiteX8" fmla="*/ 200025 w 850106"/>
              <a:gd name="connsiteY8" fmla="*/ 59929 h 523479"/>
              <a:gd name="connsiteX9" fmla="*/ 223837 w 850106"/>
              <a:gd name="connsiteY9" fmla="*/ 107554 h 523479"/>
              <a:gd name="connsiteX10" fmla="*/ 307181 w 850106"/>
              <a:gd name="connsiteY10" fmla="*/ 105172 h 523479"/>
              <a:gd name="connsiteX11" fmla="*/ 419100 w 850106"/>
              <a:gd name="connsiteY11" fmla="*/ 140891 h 523479"/>
              <a:gd name="connsiteX12" fmla="*/ 507206 w 850106"/>
              <a:gd name="connsiteY12" fmla="*/ 74216 h 523479"/>
              <a:gd name="connsiteX13" fmla="*/ 654844 w 850106"/>
              <a:gd name="connsiteY13" fmla="*/ 21829 h 523479"/>
              <a:gd name="connsiteX14" fmla="*/ 666750 w 850106"/>
              <a:gd name="connsiteY14" fmla="*/ 40879 h 523479"/>
              <a:gd name="connsiteX15" fmla="*/ 597694 w 850106"/>
              <a:gd name="connsiteY15" fmla="*/ 69454 h 523479"/>
              <a:gd name="connsiteX16" fmla="*/ 597694 w 850106"/>
              <a:gd name="connsiteY16" fmla="*/ 93266 h 523479"/>
              <a:gd name="connsiteX17" fmla="*/ 595312 w 850106"/>
              <a:gd name="connsiteY17" fmla="*/ 121841 h 523479"/>
              <a:gd name="connsiteX18" fmla="*/ 545306 w 850106"/>
              <a:gd name="connsiteY18" fmla="*/ 98029 h 523479"/>
              <a:gd name="connsiteX19" fmla="*/ 523875 w 850106"/>
              <a:gd name="connsiteY19" fmla="*/ 174229 h 523479"/>
              <a:gd name="connsiteX20" fmla="*/ 511969 w 850106"/>
              <a:gd name="connsiteY20" fmla="*/ 176610 h 523479"/>
              <a:gd name="connsiteX21" fmla="*/ 509587 w 850106"/>
              <a:gd name="connsiteY21" fmla="*/ 224235 h 523479"/>
              <a:gd name="connsiteX22" fmla="*/ 557212 w 850106"/>
              <a:gd name="connsiteY22" fmla="*/ 262335 h 523479"/>
              <a:gd name="connsiteX23" fmla="*/ 564356 w 850106"/>
              <a:gd name="connsiteY23" fmla="*/ 340916 h 523479"/>
              <a:gd name="connsiteX24" fmla="*/ 595312 w 850106"/>
              <a:gd name="connsiteY24" fmla="*/ 402829 h 523479"/>
              <a:gd name="connsiteX25" fmla="*/ 633412 w 850106"/>
              <a:gd name="connsiteY25" fmla="*/ 438547 h 523479"/>
              <a:gd name="connsiteX26" fmla="*/ 666750 w 850106"/>
              <a:gd name="connsiteY26" fmla="*/ 495697 h 523479"/>
              <a:gd name="connsiteX27" fmla="*/ 692944 w 850106"/>
              <a:gd name="connsiteY27" fmla="*/ 507604 h 523479"/>
              <a:gd name="connsiteX28" fmla="*/ 764381 w 850106"/>
              <a:gd name="connsiteY28" fmla="*/ 493316 h 523479"/>
              <a:gd name="connsiteX29" fmla="*/ 797719 w 850106"/>
              <a:gd name="connsiteY29" fmla="*/ 519510 h 523479"/>
              <a:gd name="connsiteX30" fmla="*/ 850106 w 850106"/>
              <a:gd name="connsiteY30" fmla="*/ 517129 h 523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50106" h="523479">
                <a:moveTo>
                  <a:pt x="0" y="226616"/>
                </a:moveTo>
                <a:cubicBezTo>
                  <a:pt x="12303" y="211733"/>
                  <a:pt x="24606" y="196851"/>
                  <a:pt x="28575" y="164704"/>
                </a:cubicBezTo>
                <a:cubicBezTo>
                  <a:pt x="32544" y="132557"/>
                  <a:pt x="14287" y="61119"/>
                  <a:pt x="23812" y="33735"/>
                </a:cubicBezTo>
                <a:cubicBezTo>
                  <a:pt x="33337" y="6351"/>
                  <a:pt x="67072" y="794"/>
                  <a:pt x="85725" y="397"/>
                </a:cubicBezTo>
                <a:cubicBezTo>
                  <a:pt x="104378" y="0"/>
                  <a:pt x="127397" y="21829"/>
                  <a:pt x="135731" y="31354"/>
                </a:cubicBezTo>
                <a:cubicBezTo>
                  <a:pt x="144065" y="40879"/>
                  <a:pt x="138906" y="50403"/>
                  <a:pt x="135731" y="57547"/>
                </a:cubicBezTo>
                <a:cubicBezTo>
                  <a:pt x="132556" y="64691"/>
                  <a:pt x="109140" y="69850"/>
                  <a:pt x="116681" y="74216"/>
                </a:cubicBezTo>
                <a:cubicBezTo>
                  <a:pt x="124222" y="78582"/>
                  <a:pt x="167084" y="86122"/>
                  <a:pt x="180975" y="83741"/>
                </a:cubicBezTo>
                <a:cubicBezTo>
                  <a:pt x="194866" y="81360"/>
                  <a:pt x="192882" y="55960"/>
                  <a:pt x="200025" y="59929"/>
                </a:cubicBezTo>
                <a:cubicBezTo>
                  <a:pt x="207168" y="63898"/>
                  <a:pt x="205978" y="100014"/>
                  <a:pt x="223837" y="107554"/>
                </a:cubicBezTo>
                <a:cubicBezTo>
                  <a:pt x="241696" y="115094"/>
                  <a:pt x="274637" y="99616"/>
                  <a:pt x="307181" y="105172"/>
                </a:cubicBezTo>
                <a:cubicBezTo>
                  <a:pt x="339725" y="110728"/>
                  <a:pt x="385763" y="146050"/>
                  <a:pt x="419100" y="140891"/>
                </a:cubicBezTo>
                <a:cubicBezTo>
                  <a:pt x="452437" y="135732"/>
                  <a:pt x="467915" y="94060"/>
                  <a:pt x="507206" y="74216"/>
                </a:cubicBezTo>
                <a:cubicBezTo>
                  <a:pt x="546497" y="54372"/>
                  <a:pt x="628254" y="27385"/>
                  <a:pt x="654844" y="21829"/>
                </a:cubicBezTo>
                <a:cubicBezTo>
                  <a:pt x="681434" y="16273"/>
                  <a:pt x="676275" y="32942"/>
                  <a:pt x="666750" y="40879"/>
                </a:cubicBezTo>
                <a:cubicBezTo>
                  <a:pt x="657225" y="48816"/>
                  <a:pt x="609203" y="60723"/>
                  <a:pt x="597694" y="69454"/>
                </a:cubicBezTo>
                <a:cubicBezTo>
                  <a:pt x="586185" y="78185"/>
                  <a:pt x="598091" y="84535"/>
                  <a:pt x="597694" y="93266"/>
                </a:cubicBezTo>
                <a:cubicBezTo>
                  <a:pt x="597297" y="101997"/>
                  <a:pt x="604043" y="121047"/>
                  <a:pt x="595312" y="121841"/>
                </a:cubicBezTo>
                <a:cubicBezTo>
                  <a:pt x="586581" y="122635"/>
                  <a:pt x="557212" y="89298"/>
                  <a:pt x="545306" y="98029"/>
                </a:cubicBezTo>
                <a:cubicBezTo>
                  <a:pt x="533400" y="106760"/>
                  <a:pt x="529431" y="161132"/>
                  <a:pt x="523875" y="174229"/>
                </a:cubicBezTo>
                <a:cubicBezTo>
                  <a:pt x="518319" y="187326"/>
                  <a:pt x="514350" y="168276"/>
                  <a:pt x="511969" y="176610"/>
                </a:cubicBezTo>
                <a:cubicBezTo>
                  <a:pt x="509588" y="184944"/>
                  <a:pt x="502047" y="209948"/>
                  <a:pt x="509587" y="224235"/>
                </a:cubicBezTo>
                <a:cubicBezTo>
                  <a:pt x="517127" y="238522"/>
                  <a:pt x="548084" y="242888"/>
                  <a:pt x="557212" y="262335"/>
                </a:cubicBezTo>
                <a:cubicBezTo>
                  <a:pt x="566340" y="281782"/>
                  <a:pt x="558006" y="317500"/>
                  <a:pt x="564356" y="340916"/>
                </a:cubicBezTo>
                <a:cubicBezTo>
                  <a:pt x="570706" y="364332"/>
                  <a:pt x="583803" y="386557"/>
                  <a:pt x="595312" y="402829"/>
                </a:cubicBezTo>
                <a:cubicBezTo>
                  <a:pt x="606821" y="419101"/>
                  <a:pt x="621506" y="423069"/>
                  <a:pt x="633412" y="438547"/>
                </a:cubicBezTo>
                <a:cubicBezTo>
                  <a:pt x="645318" y="454025"/>
                  <a:pt x="656828" y="484188"/>
                  <a:pt x="666750" y="495697"/>
                </a:cubicBezTo>
                <a:cubicBezTo>
                  <a:pt x="676672" y="507207"/>
                  <a:pt x="676672" y="508001"/>
                  <a:pt x="692944" y="507604"/>
                </a:cubicBezTo>
                <a:cubicBezTo>
                  <a:pt x="709216" y="507207"/>
                  <a:pt x="746919" y="491332"/>
                  <a:pt x="764381" y="493316"/>
                </a:cubicBezTo>
                <a:cubicBezTo>
                  <a:pt x="781844" y="495300"/>
                  <a:pt x="783432" y="515541"/>
                  <a:pt x="797719" y="519510"/>
                </a:cubicBezTo>
                <a:cubicBezTo>
                  <a:pt x="812006" y="523479"/>
                  <a:pt x="831056" y="520304"/>
                  <a:pt x="850106" y="517129"/>
                </a:cubicBezTo>
              </a:path>
            </a:pathLst>
          </a:custGeom>
          <a:ln w="38100">
            <a:solidFill>
              <a:srgbClr val="0000FF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자유형 94"/>
          <p:cNvSpPr/>
          <p:nvPr/>
        </p:nvSpPr>
        <p:spPr>
          <a:xfrm>
            <a:off x="1500188" y="2578894"/>
            <a:ext cx="310752" cy="407988"/>
          </a:xfrm>
          <a:custGeom>
            <a:avLst/>
            <a:gdLst>
              <a:gd name="connsiteX0" fmla="*/ 0 w 310752"/>
              <a:gd name="connsiteY0" fmla="*/ 400050 h 407988"/>
              <a:gd name="connsiteX1" fmla="*/ 121443 w 310752"/>
              <a:gd name="connsiteY1" fmla="*/ 397669 h 407988"/>
              <a:gd name="connsiteX2" fmla="*/ 169068 w 310752"/>
              <a:gd name="connsiteY2" fmla="*/ 338137 h 407988"/>
              <a:gd name="connsiteX3" fmla="*/ 157162 w 310752"/>
              <a:gd name="connsiteY3" fmla="*/ 297656 h 407988"/>
              <a:gd name="connsiteX4" fmla="*/ 254793 w 310752"/>
              <a:gd name="connsiteY4" fmla="*/ 228600 h 407988"/>
              <a:gd name="connsiteX5" fmla="*/ 280987 w 310752"/>
              <a:gd name="connsiteY5" fmla="*/ 228600 h 407988"/>
              <a:gd name="connsiteX6" fmla="*/ 304800 w 310752"/>
              <a:gd name="connsiteY6" fmla="*/ 228600 h 407988"/>
              <a:gd name="connsiteX7" fmla="*/ 292893 w 310752"/>
              <a:gd name="connsiteY7" fmla="*/ 121444 h 407988"/>
              <a:gd name="connsiteX8" fmla="*/ 197643 w 310752"/>
              <a:gd name="connsiteY8" fmla="*/ 50006 h 407988"/>
              <a:gd name="connsiteX9" fmla="*/ 197643 w 310752"/>
              <a:gd name="connsiteY9" fmla="*/ 0 h 407988"/>
              <a:gd name="connsiteX10" fmla="*/ 197643 w 310752"/>
              <a:gd name="connsiteY10" fmla="*/ 0 h 40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0752" h="407988">
                <a:moveTo>
                  <a:pt x="0" y="400050"/>
                </a:moveTo>
                <a:cubicBezTo>
                  <a:pt x="46632" y="404019"/>
                  <a:pt x="93265" y="407988"/>
                  <a:pt x="121443" y="397669"/>
                </a:cubicBezTo>
                <a:cubicBezTo>
                  <a:pt x="149621" y="387350"/>
                  <a:pt x="163115" y="354806"/>
                  <a:pt x="169068" y="338137"/>
                </a:cubicBezTo>
                <a:cubicBezTo>
                  <a:pt x="175021" y="321468"/>
                  <a:pt x="142875" y="315912"/>
                  <a:pt x="157162" y="297656"/>
                </a:cubicBezTo>
                <a:cubicBezTo>
                  <a:pt x="171449" y="279400"/>
                  <a:pt x="234156" y="240109"/>
                  <a:pt x="254793" y="228600"/>
                </a:cubicBezTo>
                <a:cubicBezTo>
                  <a:pt x="275430" y="217091"/>
                  <a:pt x="280987" y="228600"/>
                  <a:pt x="280987" y="228600"/>
                </a:cubicBezTo>
                <a:cubicBezTo>
                  <a:pt x="289321" y="228600"/>
                  <a:pt x="302816" y="246459"/>
                  <a:pt x="304800" y="228600"/>
                </a:cubicBezTo>
                <a:cubicBezTo>
                  <a:pt x="306784" y="210741"/>
                  <a:pt x="310752" y="151209"/>
                  <a:pt x="292893" y="121444"/>
                </a:cubicBezTo>
                <a:cubicBezTo>
                  <a:pt x="275034" y="91679"/>
                  <a:pt x="213518" y="70247"/>
                  <a:pt x="197643" y="50006"/>
                </a:cubicBezTo>
                <a:cubicBezTo>
                  <a:pt x="181768" y="29765"/>
                  <a:pt x="197643" y="0"/>
                  <a:pt x="197643" y="0"/>
                </a:cubicBezTo>
                <a:lnTo>
                  <a:pt x="197643" y="0"/>
                </a:lnTo>
              </a:path>
            </a:pathLst>
          </a:custGeo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721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186</Words>
  <Application>Microsoft Office PowerPoint</Application>
  <PresentationFormat>화면 슬라이드 쇼(4:3)</PresentationFormat>
  <Paragraphs>61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G143</dc:creator>
  <cp:lastModifiedBy>150121</cp:lastModifiedBy>
  <cp:revision>116</cp:revision>
  <cp:lastPrinted>2015-05-01T05:10:55Z</cp:lastPrinted>
  <dcterms:created xsi:type="dcterms:W3CDTF">2015-04-08T01:42:31Z</dcterms:created>
  <dcterms:modified xsi:type="dcterms:W3CDTF">2015-06-21T23:26:12Z</dcterms:modified>
</cp:coreProperties>
</file>