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70" r:id="rId3"/>
    <p:sldId id="260" r:id="rId4"/>
    <p:sldId id="261" r:id="rId5"/>
    <p:sldId id="262" r:id="rId6"/>
    <p:sldId id="263" r:id="rId7"/>
    <p:sldId id="264" r:id="rId8"/>
    <p:sldId id="266" r:id="rId9"/>
    <p:sldId id="267" r:id="rId10"/>
    <p:sldId id="268" r:id="rId11"/>
  </p:sldIdLst>
  <p:sldSz cx="9906000" cy="6858000" type="A4"/>
  <p:notesSz cx="6807200" cy="9939338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2454" y="-83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319164-5FCF-4EB9-86BA-57BAAED917D8}" type="datetime1">
              <a:rPr lang="ko-KR" altLang="en-US"/>
              <a:pPr>
                <a:defRPr/>
              </a:pPr>
              <a:t>2015-03-14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3B4D440-FD57-4B04-86E9-33EAD3BE747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EE198-DF61-4DC9-B903-0014CD73EE64}" type="datetime1">
              <a:rPr lang="ko-KR" altLang="en-US"/>
              <a:pPr>
                <a:defRPr/>
              </a:pPr>
              <a:t>2015-03-14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57E72397-54D7-4EFE-A04F-869A77A71AC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B1B415-46FA-44C0-98E7-399DEE735640}" type="datetime1">
              <a:rPr lang="ko-KR" altLang="en-US"/>
              <a:pPr>
                <a:defRPr/>
              </a:pPr>
              <a:t>2015-03-14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D1FE320-64BF-43B0-896E-E9591C976F9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36719-94C2-4F8C-BBBF-0218CE86F759}" type="datetime1">
              <a:rPr lang="ko-KR" altLang="en-US"/>
              <a:pPr>
                <a:defRPr/>
              </a:pPr>
              <a:t>2015-03-14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345089C-AD93-4437-A6F7-B3101F118C6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83F2AD-6639-45A1-A143-FE8272739F8F}" type="datetime1">
              <a:rPr lang="ko-KR" altLang="en-US"/>
              <a:pPr>
                <a:defRPr/>
              </a:pPr>
              <a:t>2015-03-14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100F229-B287-474F-874D-3FC947A1D83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29C44A-BD4F-4DD8-880C-5E8923EDDAC6}" type="datetime1">
              <a:rPr lang="ko-KR" altLang="en-US"/>
              <a:pPr>
                <a:defRPr/>
              </a:pPr>
              <a:t>2015-03-14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32C2A32-9BB1-406A-8C9D-53655C8EFBC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A89D5-38F0-43AF-9764-F0F6727CCAE1}" type="datetime1">
              <a:rPr lang="ko-KR" altLang="en-US"/>
              <a:pPr>
                <a:defRPr/>
              </a:pPr>
              <a:t>2015-03-14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72910CB-D5B4-49EE-A91E-09493E05B10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6BE46D-FC4D-4D3D-93D2-AAFF61146394}" type="datetime1">
              <a:rPr lang="ko-KR" altLang="en-US"/>
              <a:pPr>
                <a:defRPr/>
              </a:pPr>
              <a:t>2015-03-14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9D7C4A5-E00D-4BB5-9DD8-6A4204A69D4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BF21D-87C4-452F-B196-B01FE19239AB}" type="datetime1">
              <a:rPr lang="ko-KR" altLang="en-US"/>
              <a:pPr>
                <a:defRPr/>
              </a:pPr>
              <a:t>2015-03-14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21CE26C3-50B9-4FA9-8EB1-557D49177E3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9A586-843E-4613-98BB-18A0C5371F4C}" type="datetime1">
              <a:rPr lang="ko-KR" altLang="en-US"/>
              <a:pPr>
                <a:defRPr/>
              </a:pPr>
              <a:t>2015-03-14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96C08E4-7A64-4F7A-B70D-7F925DCA2A2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F0171-CF45-46B6-B6EE-A30192F70754}" type="datetime1">
              <a:rPr lang="ko-KR" altLang="en-US"/>
              <a:pPr>
                <a:defRPr/>
              </a:pPr>
              <a:t>2015-03-14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2A7A29B-CFFD-4684-BDA6-41A0A19370C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E264FE7-3F1E-4281-9FDA-E29ED07BBF5F}" type="datetime1">
              <a:rPr lang="ko-KR" altLang="en-US"/>
              <a:pPr>
                <a:defRPr/>
              </a:pPr>
              <a:t>2015-03-14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523163" y="6472238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0" sz="800">
                <a:solidFill>
                  <a:srgbClr val="526814"/>
                </a:solidFill>
                <a:latin typeface="08서울남산체 L" pitchFamily="18" charset="-127"/>
                <a:ea typeface="08서울남산체 L" pitchFamily="18" charset="-127"/>
              </a:defRPr>
            </a:lvl1pPr>
          </a:lstStyle>
          <a:p>
            <a:pPr>
              <a:defRPr/>
            </a:pPr>
            <a:fld id="{4A2C81E8-C59B-4A61-B3F7-9BB0F935B7D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-9525" y="368300"/>
            <a:ext cx="8112125" cy="0"/>
          </a:xfrm>
          <a:prstGeom prst="line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2" name="Picture 4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8283575" y="69850"/>
            <a:ext cx="15414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6"/>
          <p:cNvPicPr>
            <a:picLocks noChangeAspect="1" noChangeArrowheads="1"/>
          </p:cNvPicPr>
          <p:nvPr userDrawn="1"/>
        </p:nvPicPr>
        <p:blipFill>
          <a:blip r:embed="rId14"/>
          <a:srcRect t="8090" b="12129"/>
          <a:stretch>
            <a:fillRect/>
          </a:stretch>
        </p:blipFill>
        <p:spPr bwMode="auto">
          <a:xfrm>
            <a:off x="155575" y="104775"/>
            <a:ext cx="24003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슬라이드 번호 개체 틀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709D9D4-72C1-4A97-82D8-69BDC64E7235}" type="slidenum">
              <a:rPr lang="ko-KR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ko-KR" altLang="en-US" smtClean="0"/>
          </a:p>
        </p:txBody>
      </p:sp>
      <p:sp>
        <p:nvSpPr>
          <p:cNvPr id="3" name="TextBox 2"/>
          <p:cNvSpPr txBox="1"/>
          <p:nvPr/>
        </p:nvSpPr>
        <p:spPr>
          <a:xfrm>
            <a:off x="138113" y="503238"/>
            <a:ext cx="1574149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pc="-150" dirty="0">
                <a:ln w="1270">
                  <a:solidFill>
                    <a:prstClr val="black">
                      <a:alpha val="10000"/>
                    </a:prstClr>
                  </a:solidFill>
                </a:ln>
                <a:solidFill>
                  <a:prstClr val="black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1. </a:t>
            </a:r>
            <a:r>
              <a:rPr kumimoji="0" lang="ko-KR" altLang="en-US" spc="-150" dirty="0">
                <a:ln w="1270">
                  <a:solidFill>
                    <a:prstClr val="black">
                      <a:alpha val="10000"/>
                    </a:prstClr>
                  </a:solidFill>
                </a:ln>
                <a:solidFill>
                  <a:prstClr val="black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행사장 레이아웃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223844" y="863715"/>
            <a:ext cx="1495602" cy="2308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dirty="0">
                <a:ln w="1270">
                  <a:solidFill>
                    <a:prstClr val="black">
                      <a:alpha val="10000"/>
                    </a:prstClr>
                  </a:solidFill>
                </a:ln>
                <a:solidFill>
                  <a:srgbClr val="A5D028">
                    <a:lumMod val="50000"/>
                  </a:srgbClr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행사장 전체 구성도</a:t>
            </a:r>
          </a:p>
        </p:txBody>
      </p:sp>
      <p:grpSp>
        <p:nvGrpSpPr>
          <p:cNvPr id="13317" name="그룹 17"/>
          <p:cNvGrpSpPr>
            <a:grpSpLocks/>
          </p:cNvGrpSpPr>
          <p:nvPr/>
        </p:nvGrpSpPr>
        <p:grpSpPr bwMode="auto">
          <a:xfrm>
            <a:off x="223838" y="1223963"/>
            <a:ext cx="9455150" cy="5445125"/>
            <a:chOff x="223844" y="1223963"/>
            <a:chExt cx="9455144" cy="5445125"/>
          </a:xfrm>
        </p:grpSpPr>
        <p:sp>
          <p:nvSpPr>
            <p:cNvPr id="10" name="직사각형 9"/>
            <p:cNvSpPr/>
            <p:nvPr/>
          </p:nvSpPr>
          <p:spPr bwMode="auto">
            <a:xfrm>
              <a:off x="227019" y="1223963"/>
              <a:ext cx="9451969" cy="5445125"/>
            </a:xfrm>
            <a:prstGeom prst="rect">
              <a:avLst/>
            </a:prstGeom>
            <a:noFill/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11" name="직사각형 10"/>
            <p:cNvSpPr/>
            <p:nvPr/>
          </p:nvSpPr>
          <p:spPr bwMode="auto">
            <a:xfrm>
              <a:off x="227019" y="2198688"/>
              <a:ext cx="9451969" cy="40894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14" name="모서리가 둥근 직사각형 13"/>
            <p:cNvSpPr/>
            <p:nvPr/>
          </p:nvSpPr>
          <p:spPr bwMode="auto">
            <a:xfrm>
              <a:off x="6740527" y="2800350"/>
              <a:ext cx="2308224" cy="2835275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16" name="모서리가 둥근 직사각형 15"/>
            <p:cNvSpPr/>
            <p:nvPr/>
          </p:nvSpPr>
          <p:spPr bwMode="auto">
            <a:xfrm>
              <a:off x="5154257" y="3866132"/>
              <a:ext cx="293468" cy="690182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9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무대</a:t>
              </a:r>
            </a:p>
          </p:txBody>
        </p:sp>
        <p:sp>
          <p:nvSpPr>
            <p:cNvPr id="17" name="모서리가 둥근 직사각형 16"/>
            <p:cNvSpPr/>
            <p:nvPr/>
          </p:nvSpPr>
          <p:spPr bwMode="auto">
            <a:xfrm>
              <a:off x="6058473" y="3439093"/>
              <a:ext cx="439291" cy="1549269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0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세종대왕</a:t>
              </a:r>
              <a:endParaRPr lang="en-US" altLang="ko-KR" sz="100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  <a:p>
              <a:pPr algn="ctr">
                <a:defRPr/>
              </a:pPr>
              <a:r>
                <a:rPr lang="ko-KR" altLang="en-US" sz="10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동상</a:t>
              </a:r>
            </a:p>
          </p:txBody>
        </p:sp>
        <p:sp>
          <p:nvSpPr>
            <p:cNvPr id="21" name="모서리가 둥근 직사각형 20"/>
            <p:cNvSpPr/>
            <p:nvPr/>
          </p:nvSpPr>
          <p:spPr bwMode="auto">
            <a:xfrm>
              <a:off x="9124950" y="2422525"/>
              <a:ext cx="463550" cy="35814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00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grpSp>
          <p:nvGrpSpPr>
            <p:cNvPr id="13324" name="그룹 17"/>
            <p:cNvGrpSpPr>
              <a:grpSpLocks/>
            </p:cNvGrpSpPr>
            <p:nvPr/>
          </p:nvGrpSpPr>
          <p:grpSpPr bwMode="auto">
            <a:xfrm>
              <a:off x="1756912" y="3947352"/>
              <a:ext cx="457200" cy="350838"/>
              <a:chOff x="176425" y="3800604"/>
              <a:chExt cx="457176" cy="350709"/>
            </a:xfrm>
          </p:grpSpPr>
          <p:sp>
            <p:nvSpPr>
              <p:cNvPr id="13" name="타원 12"/>
              <p:cNvSpPr/>
              <p:nvPr/>
            </p:nvSpPr>
            <p:spPr bwMode="auto">
              <a:xfrm>
                <a:off x="241965" y="3833103"/>
                <a:ext cx="319071" cy="31897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dirty="0">
                  <a:solidFill>
                    <a:prstClr val="white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 bwMode="auto">
              <a:xfrm>
                <a:off x="176425" y="3800604"/>
                <a:ext cx="457176" cy="33855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en-US" altLang="ko-KR" sz="8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CO2</a:t>
                </a:r>
              </a:p>
              <a:p>
                <a:pPr algn="ctr">
                  <a:defRPr/>
                </a:pPr>
                <a:r>
                  <a:rPr lang="ko-KR" altLang="en-US" sz="8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조형물</a:t>
                </a:r>
                <a:endParaRPr lang="ko-KR" altLang="en-US" sz="9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sp>
          <p:nvSpPr>
            <p:cNvPr id="26" name="TextBox 25"/>
            <p:cNvSpPr txBox="1"/>
            <p:nvPr/>
          </p:nvSpPr>
          <p:spPr bwMode="auto">
            <a:xfrm>
              <a:off x="9062942" y="3925334"/>
              <a:ext cx="582211" cy="64646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ko-KR" altLang="en-US" sz="9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제</a:t>
              </a:r>
              <a:r>
                <a:rPr lang="en-US" altLang="ko-KR" sz="9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1</a:t>
              </a:r>
              <a:r>
                <a:rPr lang="ko-KR" altLang="en-US" sz="9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회</a:t>
              </a:r>
              <a:endParaRPr lang="en-US" altLang="ko-KR" sz="90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  <a:p>
              <a:pPr algn="ctr">
                <a:defRPr/>
              </a:pPr>
              <a:r>
                <a:rPr lang="ko-KR" altLang="en-US" sz="9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평창</a:t>
              </a:r>
              <a:endParaRPr lang="en-US" altLang="ko-KR" sz="90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  <a:p>
              <a:pPr algn="ctr">
                <a:defRPr/>
              </a:pPr>
              <a:r>
                <a:rPr lang="ko-KR" altLang="en-US" sz="900" dirty="0" err="1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패럴림픽</a:t>
              </a:r>
              <a:endParaRPr lang="en-US" altLang="ko-KR" sz="90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  <a:p>
              <a:pPr algn="ctr">
                <a:defRPr/>
              </a:pPr>
              <a:r>
                <a:rPr lang="ko-KR" altLang="en-US" sz="9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대회</a:t>
              </a:r>
              <a:endParaRPr lang="en-US" altLang="ko-KR" sz="90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27" name="TextBox 26"/>
            <p:cNvSpPr txBox="1"/>
            <p:nvPr/>
          </p:nvSpPr>
          <p:spPr bwMode="auto">
            <a:xfrm>
              <a:off x="7685236" y="4209677"/>
              <a:ext cx="596638" cy="23087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ko-KR" altLang="en-US" sz="9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잔디광장</a:t>
              </a:r>
            </a:p>
          </p:txBody>
        </p:sp>
        <p:grpSp>
          <p:nvGrpSpPr>
            <p:cNvPr id="13327" name="그룹 5"/>
            <p:cNvGrpSpPr>
              <a:grpSpLocks/>
            </p:cNvGrpSpPr>
            <p:nvPr/>
          </p:nvGrpSpPr>
          <p:grpSpPr bwMode="auto">
            <a:xfrm>
              <a:off x="4408294" y="2408598"/>
              <a:ext cx="735109" cy="338554"/>
              <a:chOff x="2915039" y="2341867"/>
              <a:chExt cx="735109" cy="338554"/>
            </a:xfrm>
          </p:grpSpPr>
          <p:sp>
            <p:nvSpPr>
              <p:cNvPr id="12" name="모서리가 둥근 직사각형 11"/>
              <p:cNvSpPr/>
              <p:nvPr/>
            </p:nvSpPr>
            <p:spPr bwMode="auto">
              <a:xfrm>
                <a:off x="2915236" y="2387544"/>
                <a:ext cx="735012" cy="24765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u="sng">
                  <a:solidFill>
                    <a:prstClr val="white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 bwMode="auto">
              <a:xfrm>
                <a:off x="3019495" y="2341867"/>
                <a:ext cx="550151" cy="33855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ko-KR" altLang="en-US" sz="8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운영본부</a:t>
                </a:r>
                <a:endParaRPr lang="en-US" altLang="ko-KR" sz="8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  <a:p>
                <a:pPr algn="ctr">
                  <a:defRPr/>
                </a:pPr>
                <a:r>
                  <a:rPr lang="en-US" altLang="ko-KR" sz="8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(2</a:t>
                </a:r>
                <a:r>
                  <a:rPr lang="ko-KR" altLang="en-US" sz="8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동</a:t>
                </a:r>
                <a:r>
                  <a:rPr lang="en-US" altLang="ko-KR" sz="8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)</a:t>
                </a:r>
                <a:endParaRPr lang="ko-KR" altLang="en-US" sz="8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13328" name="그룹 18"/>
            <p:cNvGrpSpPr>
              <a:grpSpLocks/>
            </p:cNvGrpSpPr>
            <p:nvPr/>
          </p:nvGrpSpPr>
          <p:grpSpPr bwMode="auto">
            <a:xfrm>
              <a:off x="6485469" y="3874327"/>
              <a:ext cx="307975" cy="539750"/>
              <a:chOff x="4385279" y="3586163"/>
              <a:chExt cx="307777" cy="539750"/>
            </a:xfrm>
          </p:grpSpPr>
          <p:sp>
            <p:nvSpPr>
              <p:cNvPr id="30" name="모서리가 둥근 직사각형 29"/>
              <p:cNvSpPr/>
              <p:nvPr/>
            </p:nvSpPr>
            <p:spPr bwMode="auto">
              <a:xfrm>
                <a:off x="4432345" y="3586924"/>
                <a:ext cx="206242" cy="539750"/>
              </a:xfrm>
              <a:prstGeom prst="roundRect">
                <a:avLst/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prstClr val="white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 bwMode="auto">
              <a:xfrm>
                <a:off x="4385279" y="3604825"/>
                <a:ext cx="307777" cy="502805"/>
              </a:xfrm>
              <a:prstGeom prst="rect">
                <a:avLst/>
              </a:prstGeom>
              <a:noFill/>
            </p:spPr>
            <p:txBody>
              <a:bodyPr vert="eaVert" wrap="none">
                <a:spAutoFit/>
              </a:bodyPr>
              <a:lstStyle/>
              <a:p>
                <a:pPr>
                  <a:defRPr/>
                </a:pPr>
                <a:r>
                  <a:rPr lang="ko-KR" altLang="en-US" sz="8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장터본부</a:t>
                </a:r>
              </a:p>
            </p:txBody>
          </p:sp>
        </p:grpSp>
        <p:grpSp>
          <p:nvGrpSpPr>
            <p:cNvPr id="13329" name="그룹 1"/>
            <p:cNvGrpSpPr>
              <a:grpSpLocks/>
            </p:cNvGrpSpPr>
            <p:nvPr/>
          </p:nvGrpSpPr>
          <p:grpSpPr bwMode="auto">
            <a:xfrm>
              <a:off x="6793443" y="2422525"/>
              <a:ext cx="2255307" cy="247650"/>
              <a:chOff x="6793443" y="2422525"/>
              <a:chExt cx="2255307" cy="247650"/>
            </a:xfrm>
          </p:grpSpPr>
          <p:sp>
            <p:nvSpPr>
              <p:cNvPr id="116" name="모서리가 둥근 직사각형 115"/>
              <p:cNvSpPr/>
              <p:nvPr/>
            </p:nvSpPr>
            <p:spPr bwMode="auto">
              <a:xfrm>
                <a:off x="6792915" y="2422525"/>
                <a:ext cx="2255836" cy="247650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u="sng">
                  <a:solidFill>
                    <a:prstClr val="white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35" name="TextBox 34"/>
              <p:cNvSpPr txBox="1"/>
              <p:nvPr/>
            </p:nvSpPr>
            <p:spPr bwMode="auto">
              <a:xfrm>
                <a:off x="6793444" y="2439296"/>
                <a:ext cx="2255306" cy="230879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ko-KR" altLang="en-US" sz="9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재활용 장터</a:t>
                </a:r>
                <a:r>
                  <a:rPr lang="en-US" altLang="ko-KR" sz="9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(27</a:t>
                </a:r>
                <a:r>
                  <a:rPr lang="ko-KR" altLang="en-US" sz="9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동</a:t>
                </a:r>
                <a:r>
                  <a:rPr lang="en-US" altLang="ko-KR" sz="9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)</a:t>
                </a:r>
                <a:endParaRPr lang="ko-KR" altLang="en-US" sz="9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13330" name="그룹 1"/>
            <p:cNvGrpSpPr>
              <a:grpSpLocks/>
            </p:cNvGrpSpPr>
            <p:nvPr/>
          </p:nvGrpSpPr>
          <p:grpSpPr bwMode="auto">
            <a:xfrm>
              <a:off x="5115678" y="4637915"/>
              <a:ext cx="441325" cy="306387"/>
              <a:chOff x="3512840" y="4248150"/>
              <a:chExt cx="442750" cy="306388"/>
            </a:xfrm>
          </p:grpSpPr>
          <p:sp>
            <p:nvSpPr>
              <p:cNvPr id="42" name="직사각형 41"/>
              <p:cNvSpPr/>
              <p:nvPr/>
            </p:nvSpPr>
            <p:spPr bwMode="auto">
              <a:xfrm>
                <a:off x="3715944" y="4248910"/>
                <a:ext cx="111484" cy="306389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prstClr val="white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43" name="TextBox 42"/>
              <p:cNvSpPr txBox="1"/>
              <p:nvPr/>
            </p:nvSpPr>
            <p:spPr bwMode="auto">
              <a:xfrm>
                <a:off x="3512840" y="4280324"/>
                <a:ext cx="442750" cy="246221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altLang="ko-KR" sz="10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LED </a:t>
                </a:r>
                <a:endParaRPr lang="ko-KR" altLang="en-US" sz="10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sp>
          <p:nvSpPr>
            <p:cNvPr id="155" name="TextBox 154"/>
            <p:cNvSpPr txBox="1"/>
            <p:nvPr/>
          </p:nvSpPr>
          <p:spPr bwMode="auto">
            <a:xfrm>
              <a:off x="6176255" y="1257254"/>
              <a:ext cx="3468898" cy="138499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ln w="1270">
                    <a:solidFill>
                      <a:prstClr val="black">
                        <a:alpha val="10000"/>
                      </a:prstClr>
                    </a:solidFill>
                  </a:ln>
                  <a:solidFill>
                    <a:srgbClr val="C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※</a:t>
              </a:r>
              <a:r>
                <a:rPr kumimoji="0" lang="ko-KR" altLang="en-US" sz="900" dirty="0">
                  <a:ln w="1270">
                    <a:solidFill>
                      <a:prstClr val="black">
                        <a:alpha val="10000"/>
                      </a:prstClr>
                    </a:solidFill>
                  </a:ln>
                  <a:solidFill>
                    <a:srgbClr val="C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현장 상황에 따라 시민토론 부스 및 무대</a:t>
              </a:r>
              <a:r>
                <a:rPr kumimoji="0" lang="en-US" altLang="ko-KR" sz="900" dirty="0">
                  <a:ln w="1270">
                    <a:solidFill>
                      <a:prstClr val="black">
                        <a:alpha val="10000"/>
                      </a:prstClr>
                    </a:solidFill>
                  </a:ln>
                  <a:solidFill>
                    <a:srgbClr val="C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, </a:t>
              </a:r>
              <a:r>
                <a:rPr kumimoji="0" lang="ko-KR" altLang="en-US" sz="900" dirty="0">
                  <a:ln w="1270">
                    <a:solidFill>
                      <a:prstClr val="black">
                        <a:alpha val="10000"/>
                      </a:prstClr>
                    </a:solidFill>
                  </a:ln>
                  <a:solidFill>
                    <a:srgbClr val="C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객석 의자 수량</a:t>
              </a:r>
              <a:r>
                <a:rPr kumimoji="0" lang="en-US" altLang="ko-KR" sz="900" dirty="0">
                  <a:ln w="1270">
                    <a:solidFill>
                      <a:prstClr val="black">
                        <a:alpha val="10000"/>
                      </a:prstClr>
                    </a:solidFill>
                  </a:ln>
                  <a:solidFill>
                    <a:srgbClr val="C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/</a:t>
              </a:r>
              <a:r>
                <a:rPr kumimoji="0" lang="ko-KR" altLang="en-US" sz="900" dirty="0">
                  <a:ln w="1270">
                    <a:solidFill>
                      <a:prstClr val="black">
                        <a:alpha val="10000"/>
                      </a:prstClr>
                    </a:solidFill>
                  </a:ln>
                  <a:solidFill>
                    <a:srgbClr val="C00000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위치 조절 예정</a:t>
              </a:r>
            </a:p>
          </p:txBody>
        </p:sp>
        <p:grpSp>
          <p:nvGrpSpPr>
            <p:cNvPr id="13332" name="그룹 1"/>
            <p:cNvGrpSpPr>
              <a:grpSpLocks/>
            </p:cNvGrpSpPr>
            <p:nvPr/>
          </p:nvGrpSpPr>
          <p:grpSpPr bwMode="auto">
            <a:xfrm>
              <a:off x="1926777" y="3531427"/>
              <a:ext cx="787395" cy="342900"/>
              <a:chOff x="581985" y="3901292"/>
              <a:chExt cx="788195" cy="342096"/>
            </a:xfrm>
          </p:grpSpPr>
          <p:sp>
            <p:nvSpPr>
              <p:cNvPr id="37" name="모서리가 둥근 직사각형 36"/>
              <p:cNvSpPr/>
              <p:nvPr/>
            </p:nvSpPr>
            <p:spPr bwMode="auto">
              <a:xfrm>
                <a:off x="847821" y="3944813"/>
                <a:ext cx="127129" cy="299334"/>
              </a:xfrm>
              <a:prstGeom prst="round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dirty="0">
                  <a:solidFill>
                    <a:prstClr val="white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 bwMode="auto">
              <a:xfrm>
                <a:off x="581985" y="3901292"/>
                <a:ext cx="788195" cy="33776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en-US" altLang="ko-KR" sz="8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CO2 </a:t>
                </a:r>
                <a:r>
                  <a:rPr lang="ko-KR" altLang="en-US" sz="8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줄이기</a:t>
                </a:r>
                <a:endParaRPr lang="en-US" altLang="ko-KR" sz="8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  <a:p>
                <a:pPr algn="ctr">
                  <a:defRPr/>
                </a:pPr>
                <a:r>
                  <a:rPr lang="ko-KR" altLang="en-US" sz="8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다짐 메시지 월</a:t>
                </a:r>
              </a:p>
            </p:txBody>
          </p:sp>
        </p:grpSp>
        <p:grpSp>
          <p:nvGrpSpPr>
            <p:cNvPr id="13333" name="그룹 4"/>
            <p:cNvGrpSpPr>
              <a:grpSpLocks/>
            </p:cNvGrpSpPr>
            <p:nvPr/>
          </p:nvGrpSpPr>
          <p:grpSpPr bwMode="auto">
            <a:xfrm>
              <a:off x="2042201" y="3909252"/>
              <a:ext cx="554959" cy="545862"/>
              <a:chOff x="697704" y="4306888"/>
              <a:chExt cx="555883" cy="545862"/>
            </a:xfrm>
          </p:grpSpPr>
          <p:sp>
            <p:nvSpPr>
              <p:cNvPr id="156" name="모서리가 둥근 직사각형 155"/>
              <p:cNvSpPr/>
              <p:nvPr/>
            </p:nvSpPr>
            <p:spPr bwMode="auto">
              <a:xfrm>
                <a:off x="846505" y="4307649"/>
                <a:ext cx="127211" cy="493712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127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ko-KR" altLang="en-US" u="sng">
                    <a:solidFill>
                      <a:srgbClr val="FFFFFF"/>
                    </a:solidFill>
                    <a:latin typeface="08서울남산체 M" pitchFamily="18" charset="-127"/>
                    <a:ea typeface="08서울남산체 M" pitchFamily="18" charset="-127"/>
                  </a:rPr>
                  <a:t> </a:t>
                </a:r>
              </a:p>
            </p:txBody>
          </p:sp>
          <p:sp>
            <p:nvSpPr>
              <p:cNvPr id="161" name="TextBox 160"/>
              <p:cNvSpPr txBox="1"/>
              <p:nvPr/>
            </p:nvSpPr>
            <p:spPr bwMode="auto">
              <a:xfrm>
                <a:off x="697704" y="4391085"/>
                <a:ext cx="555883" cy="4616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en-US" altLang="ko-KR" sz="8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CO2 1</a:t>
                </a:r>
                <a:r>
                  <a:rPr lang="ko-KR" altLang="en-US" sz="8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톤</a:t>
                </a:r>
                <a:endParaRPr lang="en-US" altLang="ko-KR" sz="8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  <a:p>
                <a:pPr algn="ctr">
                  <a:defRPr/>
                </a:pPr>
                <a:r>
                  <a:rPr lang="ko-KR" altLang="en-US" sz="800" dirty="0" err="1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체험존</a:t>
                </a:r>
                <a:endParaRPr lang="en-US" altLang="ko-KR" sz="8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  <a:p>
                <a:pPr algn="ctr">
                  <a:defRPr/>
                </a:pPr>
                <a:r>
                  <a:rPr lang="en-US" altLang="ko-KR" sz="8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(1</a:t>
                </a:r>
                <a:r>
                  <a:rPr lang="ko-KR" altLang="en-US" sz="8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동</a:t>
                </a:r>
                <a:r>
                  <a:rPr lang="en-US" altLang="ko-KR" sz="8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)</a:t>
                </a:r>
                <a:endParaRPr lang="ko-KR" altLang="en-US" sz="8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sp>
          <p:nvSpPr>
            <p:cNvPr id="153" name="모서리가 둥근 직사각형 152"/>
            <p:cNvSpPr/>
            <p:nvPr/>
          </p:nvSpPr>
          <p:spPr bwMode="auto">
            <a:xfrm>
              <a:off x="1835155" y="1427163"/>
              <a:ext cx="7626345" cy="417512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sz="100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157" name="TextBox 156"/>
            <p:cNvSpPr txBox="1"/>
            <p:nvPr/>
          </p:nvSpPr>
          <p:spPr bwMode="auto">
            <a:xfrm>
              <a:off x="5001814" y="1528799"/>
              <a:ext cx="1175322" cy="24627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0" latinLnBrk="0" hangingPunct="0">
                <a:defRPr/>
              </a:pPr>
              <a:r>
                <a:rPr lang="ko-KR" altLang="en-US" sz="10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보행전용 거리 행사</a:t>
              </a:r>
            </a:p>
          </p:txBody>
        </p:sp>
        <p:grpSp>
          <p:nvGrpSpPr>
            <p:cNvPr id="13336" name="그룹 157"/>
            <p:cNvGrpSpPr>
              <a:grpSpLocks/>
            </p:cNvGrpSpPr>
            <p:nvPr/>
          </p:nvGrpSpPr>
          <p:grpSpPr bwMode="auto">
            <a:xfrm>
              <a:off x="5072939" y="3559842"/>
              <a:ext cx="556563" cy="203211"/>
              <a:chOff x="3641973" y="4313383"/>
              <a:chExt cx="556441" cy="202943"/>
            </a:xfrm>
          </p:grpSpPr>
          <p:sp>
            <p:nvSpPr>
              <p:cNvPr id="159" name="모서리가 둥근 직사각형 158"/>
              <p:cNvSpPr/>
              <p:nvPr/>
            </p:nvSpPr>
            <p:spPr bwMode="auto">
              <a:xfrm>
                <a:off x="3688715" y="4312717"/>
                <a:ext cx="436466" cy="187078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prstClr val="white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162" name="TextBox 161"/>
              <p:cNvSpPr txBox="1"/>
              <p:nvPr/>
            </p:nvSpPr>
            <p:spPr bwMode="auto">
              <a:xfrm>
                <a:off x="3641973" y="4316535"/>
                <a:ext cx="556441" cy="199791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ko-KR" altLang="en-US" sz="7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콘솔</a:t>
                </a:r>
                <a:r>
                  <a:rPr lang="en-US" altLang="ko-KR" sz="7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 (1</a:t>
                </a:r>
                <a:r>
                  <a:rPr lang="ko-KR" altLang="en-US" sz="7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동</a:t>
                </a:r>
                <a:r>
                  <a:rPr lang="en-US" altLang="ko-KR" sz="7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)</a:t>
                </a:r>
                <a:endParaRPr lang="ko-KR" altLang="en-US" sz="7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sp>
          <p:nvSpPr>
            <p:cNvPr id="163" name="TextBox 162"/>
            <p:cNvSpPr txBox="1"/>
            <p:nvPr/>
          </p:nvSpPr>
          <p:spPr bwMode="auto">
            <a:xfrm>
              <a:off x="5097016" y="1949475"/>
              <a:ext cx="494409" cy="255389"/>
            </a:xfrm>
            <a:prstGeom prst="roundRect">
              <a:avLst/>
            </a:prstGeom>
            <a:solidFill>
              <a:srgbClr val="C00000"/>
            </a:solidFill>
          </p:spPr>
          <p:txBody>
            <a:bodyPr wrap="none">
              <a:spAutoFit/>
            </a:bodyPr>
            <a:lstStyle/>
            <a:p>
              <a:pPr eaLnBrk="0" latinLnBrk="0" hangingPunct="0">
                <a:defRPr/>
              </a:pPr>
              <a:r>
                <a:rPr lang="ko-KR" altLang="en-US" sz="900" spc="-15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white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발 전 차</a:t>
              </a:r>
            </a:p>
          </p:txBody>
        </p:sp>
        <p:sp>
          <p:nvSpPr>
            <p:cNvPr id="22" name="모서리가 둥근 직사각형 21"/>
            <p:cNvSpPr/>
            <p:nvPr/>
          </p:nvSpPr>
          <p:spPr>
            <a:xfrm>
              <a:off x="3728864" y="3255166"/>
              <a:ext cx="1296144" cy="2163064"/>
            </a:xfrm>
            <a:prstGeom prst="roundRect">
              <a:avLst>
                <a:gd name="adj" fmla="val 6425"/>
              </a:avLst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9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객석 약 </a:t>
              </a:r>
              <a:r>
                <a:rPr lang="en-US" altLang="ko-KR" sz="9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300</a:t>
              </a:r>
              <a:r>
                <a:rPr lang="ko-KR" altLang="en-US" sz="9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석</a:t>
              </a:r>
              <a:endParaRPr lang="ko-KR" altLang="en-US" dirty="0">
                <a:solidFill>
                  <a:prstClr val="white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grpSp>
          <p:nvGrpSpPr>
            <p:cNvPr id="13339" name="그룹 153"/>
            <p:cNvGrpSpPr>
              <a:grpSpLocks/>
            </p:cNvGrpSpPr>
            <p:nvPr/>
          </p:nvGrpSpPr>
          <p:grpSpPr bwMode="auto">
            <a:xfrm>
              <a:off x="1931687" y="4458527"/>
              <a:ext cx="756938" cy="508538"/>
              <a:chOff x="597326" y="4306888"/>
              <a:chExt cx="756638" cy="508538"/>
            </a:xfrm>
          </p:grpSpPr>
          <p:sp>
            <p:nvSpPr>
              <p:cNvPr id="158" name="모서리가 둥근 직사각형 157"/>
              <p:cNvSpPr/>
              <p:nvPr/>
            </p:nvSpPr>
            <p:spPr bwMode="auto">
              <a:xfrm>
                <a:off x="848357" y="4307649"/>
                <a:ext cx="126950" cy="4953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ko-KR" altLang="en-US">
                    <a:solidFill>
                      <a:srgbClr val="FFFFFF"/>
                    </a:solidFill>
                    <a:latin typeface="08서울남산체 M" pitchFamily="18" charset="-127"/>
                    <a:ea typeface="08서울남산체 M" pitchFamily="18" charset="-127"/>
                  </a:rPr>
                  <a:t> </a:t>
                </a:r>
              </a:p>
            </p:txBody>
          </p:sp>
          <p:sp>
            <p:nvSpPr>
              <p:cNvPr id="160" name="TextBox 159"/>
              <p:cNvSpPr txBox="1"/>
              <p:nvPr/>
            </p:nvSpPr>
            <p:spPr bwMode="auto">
              <a:xfrm>
                <a:off x="597326" y="4353761"/>
                <a:ext cx="756638" cy="4616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ko-KR" altLang="en-US" sz="8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페이스</a:t>
                </a:r>
                <a:endParaRPr lang="en-US" altLang="ko-KR" sz="8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  <a:p>
                <a:pPr algn="ctr">
                  <a:defRPr/>
                </a:pPr>
                <a:r>
                  <a:rPr lang="ko-KR" altLang="en-US" sz="8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페인팅 이벤트</a:t>
                </a:r>
                <a:endParaRPr lang="en-US" altLang="ko-KR" sz="8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  <a:p>
                <a:pPr algn="ctr">
                  <a:defRPr/>
                </a:pPr>
                <a:r>
                  <a:rPr lang="en-US" altLang="ko-KR" sz="8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(1</a:t>
                </a:r>
                <a:r>
                  <a:rPr lang="ko-KR" altLang="en-US" sz="8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동</a:t>
                </a:r>
                <a:r>
                  <a:rPr lang="en-US" altLang="ko-KR" sz="8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)</a:t>
                </a:r>
                <a:endParaRPr lang="ko-KR" altLang="en-US" sz="8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13340" name="그룹 165"/>
            <p:cNvGrpSpPr>
              <a:grpSpLocks/>
            </p:cNvGrpSpPr>
            <p:nvPr/>
          </p:nvGrpSpPr>
          <p:grpSpPr bwMode="auto">
            <a:xfrm>
              <a:off x="6793444" y="5770580"/>
              <a:ext cx="2255304" cy="247650"/>
              <a:chOff x="6793445" y="2422525"/>
              <a:chExt cx="2255304" cy="247650"/>
            </a:xfrm>
          </p:grpSpPr>
          <p:sp>
            <p:nvSpPr>
              <p:cNvPr id="178" name="모서리가 둥근 직사각형 177"/>
              <p:cNvSpPr/>
              <p:nvPr/>
            </p:nvSpPr>
            <p:spPr bwMode="auto">
              <a:xfrm>
                <a:off x="6792916" y="2422508"/>
                <a:ext cx="2255836" cy="247650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u="sng">
                  <a:solidFill>
                    <a:prstClr val="white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179" name="TextBox 178"/>
              <p:cNvSpPr txBox="1"/>
              <p:nvPr/>
            </p:nvSpPr>
            <p:spPr bwMode="auto">
              <a:xfrm>
                <a:off x="7003909" y="2439296"/>
                <a:ext cx="1863501" cy="230879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ko-KR" altLang="en-US" sz="9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재활용 장터</a:t>
                </a:r>
                <a:r>
                  <a:rPr lang="en-US" altLang="ko-KR" sz="9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(27</a:t>
                </a:r>
                <a:r>
                  <a:rPr lang="ko-KR" altLang="en-US" sz="9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동</a:t>
                </a:r>
                <a:r>
                  <a:rPr lang="en-US" altLang="ko-KR" sz="9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)</a:t>
                </a:r>
                <a:endParaRPr lang="ko-KR" altLang="en-US" sz="9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13341" name="그룹 189"/>
            <p:cNvGrpSpPr>
              <a:grpSpLocks/>
            </p:cNvGrpSpPr>
            <p:nvPr/>
          </p:nvGrpSpPr>
          <p:grpSpPr bwMode="auto">
            <a:xfrm>
              <a:off x="5751965" y="2367168"/>
              <a:ext cx="954954" cy="369332"/>
              <a:chOff x="8119727" y="2358783"/>
              <a:chExt cx="954954" cy="369332"/>
            </a:xfrm>
          </p:grpSpPr>
          <p:sp>
            <p:nvSpPr>
              <p:cNvPr id="201" name="모서리가 둥근 직사각형 200"/>
              <p:cNvSpPr/>
              <p:nvPr/>
            </p:nvSpPr>
            <p:spPr bwMode="auto">
              <a:xfrm>
                <a:off x="8119277" y="2422078"/>
                <a:ext cx="930274" cy="24765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u="sng">
                  <a:solidFill>
                    <a:prstClr val="white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204" name="TextBox 203"/>
              <p:cNvSpPr txBox="1"/>
              <p:nvPr/>
            </p:nvSpPr>
            <p:spPr bwMode="auto">
              <a:xfrm>
                <a:off x="8145659" y="2358783"/>
                <a:ext cx="929022" cy="36933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ko-KR" altLang="en-US" sz="9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체험</a:t>
                </a:r>
                <a:r>
                  <a:rPr lang="en-US" altLang="ko-KR" sz="9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/</a:t>
                </a:r>
                <a:r>
                  <a:rPr lang="ko-KR" altLang="en-US" sz="9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토론부스</a:t>
                </a:r>
                <a:r>
                  <a:rPr lang="en-US" altLang="ko-KR" sz="9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(3</a:t>
                </a:r>
                <a:r>
                  <a:rPr lang="ko-KR" altLang="en-US" sz="9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동</a:t>
                </a:r>
                <a:r>
                  <a:rPr lang="en-US" altLang="ko-KR" sz="9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)</a:t>
                </a:r>
                <a:endParaRPr lang="ko-KR" altLang="en-US" sz="9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sp>
          <p:nvSpPr>
            <p:cNvPr id="205" name="모서리가 둥근 직사각형 204"/>
            <p:cNvSpPr/>
            <p:nvPr/>
          </p:nvSpPr>
          <p:spPr bwMode="auto">
            <a:xfrm>
              <a:off x="5445459" y="3847471"/>
              <a:ext cx="613015" cy="690182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0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측우기</a:t>
              </a:r>
            </a:p>
          </p:txBody>
        </p:sp>
        <p:grpSp>
          <p:nvGrpSpPr>
            <p:cNvPr id="13343" name="그룹 206"/>
            <p:cNvGrpSpPr>
              <a:grpSpLocks/>
            </p:cNvGrpSpPr>
            <p:nvPr/>
          </p:nvGrpSpPr>
          <p:grpSpPr bwMode="auto">
            <a:xfrm>
              <a:off x="5281021" y="5780494"/>
              <a:ext cx="1399966" cy="247650"/>
              <a:chOff x="7648783" y="2422525"/>
              <a:chExt cx="1399966" cy="247650"/>
            </a:xfrm>
          </p:grpSpPr>
          <p:sp>
            <p:nvSpPr>
              <p:cNvPr id="208" name="모서리가 둥근 직사각형 207"/>
              <p:cNvSpPr/>
              <p:nvPr/>
            </p:nvSpPr>
            <p:spPr bwMode="auto">
              <a:xfrm>
                <a:off x="7649378" y="2422119"/>
                <a:ext cx="1398586" cy="24765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u="sng">
                  <a:solidFill>
                    <a:prstClr val="white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209" name="TextBox 208"/>
              <p:cNvSpPr txBox="1"/>
              <p:nvPr/>
            </p:nvSpPr>
            <p:spPr bwMode="auto">
              <a:xfrm>
                <a:off x="7924765" y="2439296"/>
                <a:ext cx="940761" cy="23083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ko-KR" altLang="en-US" sz="9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토론부스</a:t>
                </a:r>
                <a:r>
                  <a:rPr lang="en-US" altLang="ko-KR" sz="9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(5</a:t>
                </a:r>
                <a:r>
                  <a:rPr lang="ko-KR" altLang="en-US" sz="9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동</a:t>
                </a:r>
                <a:r>
                  <a:rPr lang="en-US" altLang="ko-KR" sz="9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)</a:t>
                </a:r>
                <a:endParaRPr lang="ko-KR" altLang="en-US" sz="9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13344" name="그룹 4"/>
            <p:cNvGrpSpPr>
              <a:grpSpLocks/>
            </p:cNvGrpSpPr>
            <p:nvPr/>
          </p:nvGrpSpPr>
          <p:grpSpPr bwMode="auto">
            <a:xfrm>
              <a:off x="5113631" y="2414197"/>
              <a:ext cx="684803" cy="307777"/>
              <a:chOff x="4790355" y="2404866"/>
              <a:chExt cx="684803" cy="307777"/>
            </a:xfrm>
          </p:grpSpPr>
          <p:sp>
            <p:nvSpPr>
              <p:cNvPr id="211" name="모서리가 둥근 직사각형 210"/>
              <p:cNvSpPr/>
              <p:nvPr/>
            </p:nvSpPr>
            <p:spPr bwMode="auto">
              <a:xfrm>
                <a:off x="4839277" y="2432244"/>
                <a:ext cx="563563" cy="247650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127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u="sng">
                  <a:solidFill>
                    <a:prstClr val="white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212" name="TextBox 211"/>
              <p:cNvSpPr txBox="1"/>
              <p:nvPr/>
            </p:nvSpPr>
            <p:spPr bwMode="auto">
              <a:xfrm>
                <a:off x="4790355" y="2404866"/>
                <a:ext cx="684803" cy="30777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ko-KR" altLang="en-US" sz="7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출연자</a:t>
                </a:r>
                <a:r>
                  <a:rPr lang="en-US" altLang="ko-KR" sz="7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 </a:t>
                </a:r>
                <a:r>
                  <a:rPr lang="ko-KR" altLang="en-US" sz="7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대기실</a:t>
                </a:r>
                <a:endParaRPr lang="en-US" altLang="ko-KR" sz="7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  <a:p>
                <a:pPr algn="ctr">
                  <a:defRPr/>
                </a:pPr>
                <a:r>
                  <a:rPr lang="en-US" altLang="ko-KR" sz="7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(1</a:t>
                </a:r>
                <a:r>
                  <a:rPr lang="ko-KR" altLang="en-US" sz="7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동</a:t>
                </a:r>
                <a:r>
                  <a:rPr lang="en-US" altLang="ko-KR" sz="7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)</a:t>
                </a:r>
                <a:endParaRPr lang="ko-KR" altLang="en-US" sz="7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13345" name="그룹 212"/>
            <p:cNvGrpSpPr>
              <a:grpSpLocks/>
            </p:cNvGrpSpPr>
            <p:nvPr/>
          </p:nvGrpSpPr>
          <p:grpSpPr bwMode="auto">
            <a:xfrm>
              <a:off x="2072681" y="2454045"/>
              <a:ext cx="2304256" cy="247650"/>
              <a:chOff x="5996626" y="2422525"/>
              <a:chExt cx="2304256" cy="247650"/>
            </a:xfrm>
          </p:grpSpPr>
          <p:sp>
            <p:nvSpPr>
              <p:cNvPr id="214" name="모서리가 둥근 직사각형 213"/>
              <p:cNvSpPr/>
              <p:nvPr/>
            </p:nvSpPr>
            <p:spPr bwMode="auto">
              <a:xfrm>
                <a:off x="5997225" y="2422755"/>
                <a:ext cx="2303462" cy="24765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127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u="sng">
                  <a:solidFill>
                    <a:prstClr val="white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215" name="TextBox 214"/>
              <p:cNvSpPr txBox="1"/>
              <p:nvPr/>
            </p:nvSpPr>
            <p:spPr bwMode="auto">
              <a:xfrm>
                <a:off x="6532837" y="2429965"/>
                <a:ext cx="1656184" cy="23083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ko-KR" altLang="en-US" sz="9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체험부스</a:t>
                </a:r>
                <a:r>
                  <a:rPr lang="en-US" altLang="ko-KR" sz="9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(8</a:t>
                </a:r>
                <a:r>
                  <a:rPr lang="ko-KR" altLang="en-US" sz="9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동</a:t>
                </a:r>
                <a:r>
                  <a:rPr lang="en-US" altLang="ko-KR" sz="9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)</a:t>
                </a:r>
                <a:endParaRPr lang="ko-KR" altLang="en-US" sz="9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13346" name="그룹 215"/>
            <p:cNvGrpSpPr>
              <a:grpSpLocks/>
            </p:cNvGrpSpPr>
            <p:nvPr/>
          </p:nvGrpSpPr>
          <p:grpSpPr bwMode="auto">
            <a:xfrm>
              <a:off x="2055097" y="5796333"/>
              <a:ext cx="2489553" cy="247650"/>
              <a:chOff x="6559195" y="2422525"/>
              <a:chExt cx="2489553" cy="247650"/>
            </a:xfrm>
          </p:grpSpPr>
          <p:sp>
            <p:nvSpPr>
              <p:cNvPr id="217" name="모서리가 둥근 직사각형 216"/>
              <p:cNvSpPr/>
              <p:nvPr/>
            </p:nvSpPr>
            <p:spPr bwMode="auto">
              <a:xfrm>
                <a:off x="6559916" y="2422155"/>
                <a:ext cx="2489198" cy="24765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127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u="sng">
                  <a:solidFill>
                    <a:prstClr val="white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218" name="TextBox 217"/>
              <p:cNvSpPr txBox="1"/>
              <p:nvPr/>
            </p:nvSpPr>
            <p:spPr bwMode="auto">
              <a:xfrm>
                <a:off x="7095407" y="2429965"/>
                <a:ext cx="1656184" cy="23083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ko-KR" altLang="en-US" sz="9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체험부스</a:t>
                </a:r>
                <a:r>
                  <a:rPr lang="en-US" altLang="ko-KR" sz="9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(8</a:t>
                </a:r>
                <a:r>
                  <a:rPr lang="ko-KR" altLang="en-US" sz="9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동</a:t>
                </a:r>
                <a:r>
                  <a:rPr lang="en-US" altLang="ko-KR" sz="9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)</a:t>
                </a:r>
                <a:endParaRPr lang="ko-KR" altLang="en-US" sz="9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13347" name="그룹 221"/>
            <p:cNvGrpSpPr>
              <a:grpSpLocks/>
            </p:cNvGrpSpPr>
            <p:nvPr/>
          </p:nvGrpSpPr>
          <p:grpSpPr bwMode="auto">
            <a:xfrm>
              <a:off x="4888511" y="6290733"/>
              <a:ext cx="333859" cy="315950"/>
              <a:chOff x="7176672" y="4869160"/>
              <a:chExt cx="333859" cy="315950"/>
            </a:xfrm>
          </p:grpSpPr>
          <p:sp>
            <p:nvSpPr>
              <p:cNvPr id="223" name="직사각형 222"/>
              <p:cNvSpPr/>
              <p:nvPr/>
            </p:nvSpPr>
            <p:spPr>
              <a:xfrm rot="5400000">
                <a:off x="7186395" y="4860959"/>
                <a:ext cx="314325" cy="334962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24" name="직사각형 223"/>
              <p:cNvSpPr/>
              <p:nvPr/>
            </p:nvSpPr>
            <p:spPr>
              <a:xfrm rot="5400000">
                <a:off x="7326095" y="4789522"/>
                <a:ext cx="34925" cy="33496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25" name="직사각형 224"/>
              <p:cNvSpPr/>
              <p:nvPr/>
            </p:nvSpPr>
            <p:spPr>
              <a:xfrm rot="5400000">
                <a:off x="7326889" y="4860165"/>
                <a:ext cx="33338" cy="33496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26" name="직사각형 225"/>
              <p:cNvSpPr/>
              <p:nvPr/>
            </p:nvSpPr>
            <p:spPr>
              <a:xfrm rot="5400000">
                <a:off x="7326095" y="4930809"/>
                <a:ext cx="34925" cy="33496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27" name="직사각형 226"/>
              <p:cNvSpPr/>
              <p:nvPr/>
            </p:nvSpPr>
            <p:spPr>
              <a:xfrm rot="5400000">
                <a:off x="7326095" y="5000659"/>
                <a:ext cx="34925" cy="33496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28" name="직사각형 227"/>
              <p:cNvSpPr/>
              <p:nvPr/>
            </p:nvSpPr>
            <p:spPr>
              <a:xfrm rot="5400000">
                <a:off x="7326095" y="4719672"/>
                <a:ext cx="34925" cy="33496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9" name="직선 연결선 8"/>
            <p:cNvCxnSpPr/>
            <p:nvPr/>
          </p:nvCxnSpPr>
          <p:spPr>
            <a:xfrm>
              <a:off x="227019" y="2349500"/>
              <a:ext cx="9451969" cy="0"/>
            </a:xfrm>
            <a:prstGeom prst="line">
              <a:avLst/>
            </a:prstGeom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직선 연결선 228"/>
            <p:cNvCxnSpPr/>
            <p:nvPr/>
          </p:nvCxnSpPr>
          <p:spPr>
            <a:xfrm>
              <a:off x="223844" y="6121400"/>
              <a:ext cx="9451969" cy="0"/>
            </a:xfrm>
            <a:prstGeom prst="line">
              <a:avLst/>
            </a:prstGeom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1" name="모서리가 둥근 직사각형 240"/>
            <p:cNvSpPr/>
            <p:nvPr/>
          </p:nvSpPr>
          <p:spPr bwMode="auto">
            <a:xfrm>
              <a:off x="304806" y="3254375"/>
              <a:ext cx="1373187" cy="2163763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00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242" name="TextBox 241"/>
            <p:cNvSpPr txBox="1"/>
            <p:nvPr/>
          </p:nvSpPr>
          <p:spPr bwMode="auto">
            <a:xfrm>
              <a:off x="527194" y="4211796"/>
              <a:ext cx="845103" cy="3693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ko-KR" altLang="en-US" sz="900" dirty="0" err="1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광화문역</a:t>
              </a:r>
              <a:r>
                <a:rPr lang="ko-KR" altLang="en-US" sz="9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 출구</a:t>
              </a:r>
              <a:endParaRPr lang="en-US" altLang="ko-KR" sz="90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  <a:p>
              <a:pPr algn="ctr">
                <a:defRPr/>
              </a:pPr>
              <a:r>
                <a:rPr lang="en-US" altLang="ko-KR" sz="9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(</a:t>
              </a:r>
              <a:r>
                <a:rPr lang="ko-KR" altLang="en-US" sz="9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경사지역</a:t>
              </a:r>
              <a:r>
                <a:rPr lang="en-US" altLang="ko-KR" sz="9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)</a:t>
              </a:r>
            </a:p>
          </p:txBody>
        </p:sp>
        <p:grpSp>
          <p:nvGrpSpPr>
            <p:cNvPr id="13352" name="그룹 242"/>
            <p:cNvGrpSpPr>
              <a:grpSpLocks/>
            </p:cNvGrpSpPr>
            <p:nvPr/>
          </p:nvGrpSpPr>
          <p:grpSpPr bwMode="auto">
            <a:xfrm>
              <a:off x="371298" y="2467031"/>
              <a:ext cx="1229834" cy="247650"/>
              <a:chOff x="7818914" y="2422525"/>
              <a:chExt cx="1229834" cy="247650"/>
            </a:xfrm>
          </p:grpSpPr>
          <p:sp>
            <p:nvSpPr>
              <p:cNvPr id="244" name="모서리가 둥근 직사각형 243"/>
              <p:cNvSpPr/>
              <p:nvPr/>
            </p:nvSpPr>
            <p:spPr bwMode="auto">
              <a:xfrm>
                <a:off x="7819097" y="2422469"/>
                <a:ext cx="1230312" cy="24765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127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u="sng">
                  <a:solidFill>
                    <a:prstClr val="white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245" name="TextBox 244"/>
              <p:cNvSpPr txBox="1"/>
              <p:nvPr/>
            </p:nvSpPr>
            <p:spPr bwMode="auto">
              <a:xfrm>
                <a:off x="8036704" y="2429965"/>
                <a:ext cx="822253" cy="23083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ko-KR" altLang="en-US" sz="9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체험부스</a:t>
                </a:r>
                <a:r>
                  <a:rPr lang="en-US" altLang="ko-KR" sz="9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(5</a:t>
                </a:r>
                <a:r>
                  <a:rPr lang="ko-KR" altLang="en-US" sz="9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동</a:t>
                </a:r>
                <a:r>
                  <a:rPr lang="en-US" altLang="ko-KR" sz="9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)</a:t>
                </a:r>
                <a:endParaRPr lang="ko-KR" altLang="en-US" sz="9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  <p:grpSp>
          <p:nvGrpSpPr>
            <p:cNvPr id="13353" name="그룹 245"/>
            <p:cNvGrpSpPr>
              <a:grpSpLocks/>
            </p:cNvGrpSpPr>
            <p:nvPr/>
          </p:nvGrpSpPr>
          <p:grpSpPr bwMode="auto">
            <a:xfrm>
              <a:off x="371298" y="5778965"/>
              <a:ext cx="1244777" cy="247650"/>
              <a:chOff x="7803971" y="2422525"/>
              <a:chExt cx="1244777" cy="247650"/>
            </a:xfrm>
          </p:grpSpPr>
          <p:sp>
            <p:nvSpPr>
              <p:cNvPr id="247" name="모서리가 둥근 직사각형 246"/>
              <p:cNvSpPr/>
              <p:nvPr/>
            </p:nvSpPr>
            <p:spPr bwMode="auto">
              <a:xfrm>
                <a:off x="7804154" y="2422060"/>
                <a:ext cx="1244599" cy="24765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127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u="sng">
                  <a:solidFill>
                    <a:prstClr val="white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  <p:sp>
            <p:nvSpPr>
              <p:cNvPr id="248" name="TextBox 247"/>
              <p:cNvSpPr txBox="1"/>
              <p:nvPr/>
            </p:nvSpPr>
            <p:spPr bwMode="auto">
              <a:xfrm>
                <a:off x="7894266" y="2429965"/>
                <a:ext cx="1080131" cy="23083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ko-KR" altLang="en-US" sz="9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기업 체험부스</a:t>
                </a:r>
                <a:r>
                  <a:rPr lang="en-US" altLang="ko-KR" sz="9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(6</a:t>
                </a:r>
                <a:r>
                  <a:rPr lang="ko-KR" altLang="en-US" sz="9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동</a:t>
                </a:r>
                <a:r>
                  <a:rPr lang="en-US" altLang="ko-KR" sz="9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08서울남산체 M" panose="02020603020101020101" pitchFamily="18" charset="-127"/>
                    <a:ea typeface="08서울남산체 M" panose="02020603020101020101" pitchFamily="18" charset="-127"/>
                  </a:rPr>
                  <a:t>)</a:t>
                </a:r>
                <a:endParaRPr lang="ko-KR" altLang="en-US" sz="9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내용 개체 틀 4" descr="2015서울시만민공동회_만장기_150311_고화질_수정2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73050" y="715963"/>
            <a:ext cx="9315450" cy="5410200"/>
          </a:xfrm>
        </p:spPr>
      </p:pic>
      <p:sp>
        <p:nvSpPr>
          <p:cNvPr id="22531" name="슬라이드 번호 개체 틀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B637C36-B1FC-4C1B-B865-7ED996987212}" type="slidenum">
              <a:rPr lang="ko-KR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ko-KR" altLang="en-US" smtClean="0"/>
          </a:p>
        </p:txBody>
      </p:sp>
      <p:sp>
        <p:nvSpPr>
          <p:cNvPr id="6" name="TextBox 5"/>
          <p:cNvSpPr txBox="1"/>
          <p:nvPr/>
        </p:nvSpPr>
        <p:spPr>
          <a:xfrm>
            <a:off x="138113" y="503238"/>
            <a:ext cx="936154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pc="-150" dirty="0">
                <a:ln w="1270">
                  <a:solidFill>
                    <a:prstClr val="black">
                      <a:alpha val="10000"/>
                    </a:prstClr>
                  </a:solidFill>
                </a:ln>
                <a:solidFill>
                  <a:prstClr val="black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6. </a:t>
            </a:r>
            <a:r>
              <a:rPr kumimoji="0" lang="ko-KR" altLang="en-US" spc="-150" dirty="0">
                <a:ln w="1270">
                  <a:solidFill>
                    <a:prstClr val="black">
                      <a:alpha val="10000"/>
                    </a:prstClr>
                  </a:solidFill>
                </a:ln>
                <a:solidFill>
                  <a:prstClr val="black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만 장  </a:t>
            </a:r>
            <a:r>
              <a:rPr kumimoji="0" lang="en-US" altLang="ko-KR" spc="-150" dirty="0">
                <a:ln w="1270">
                  <a:solidFill>
                    <a:prstClr val="black">
                      <a:alpha val="10000"/>
                    </a:prstClr>
                  </a:solidFill>
                </a:ln>
                <a:solidFill>
                  <a:prstClr val="black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  </a:t>
            </a:r>
            <a:endParaRPr kumimoji="0" lang="ko-KR" altLang="en-US" spc="-150" dirty="0">
              <a:ln w="1270">
                <a:solidFill>
                  <a:prstClr val="black">
                    <a:alpha val="10000"/>
                  </a:prstClr>
                </a:solidFill>
              </a:ln>
              <a:solidFill>
                <a:prstClr val="black"/>
              </a:solidFill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TextBox 361"/>
          <p:cNvSpPr txBox="1"/>
          <p:nvPr/>
        </p:nvSpPr>
        <p:spPr bwMode="auto">
          <a:xfrm>
            <a:off x="223844" y="863715"/>
            <a:ext cx="1332096" cy="2308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dirty="0">
                <a:ln w="1270">
                  <a:solidFill>
                    <a:prstClr val="black">
                      <a:alpha val="10000"/>
                    </a:prstClr>
                  </a:solidFill>
                </a:ln>
                <a:solidFill>
                  <a:srgbClr val="A5D028">
                    <a:lumMod val="50000"/>
                  </a:srgbClr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행사장 세부 도면</a:t>
            </a:r>
          </a:p>
        </p:txBody>
      </p:sp>
      <p:sp>
        <p:nvSpPr>
          <p:cNvPr id="363" name="TextBox 362"/>
          <p:cNvSpPr txBox="1"/>
          <p:nvPr/>
        </p:nvSpPr>
        <p:spPr>
          <a:xfrm>
            <a:off x="138113" y="503238"/>
            <a:ext cx="1574149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pc="-150" dirty="0">
                <a:ln w="1270">
                  <a:solidFill>
                    <a:prstClr val="black">
                      <a:alpha val="10000"/>
                    </a:prstClr>
                  </a:solidFill>
                </a:ln>
                <a:solidFill>
                  <a:prstClr val="black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1. </a:t>
            </a:r>
            <a:r>
              <a:rPr kumimoji="0" lang="ko-KR" altLang="en-US" spc="-150" dirty="0">
                <a:ln w="1270">
                  <a:solidFill>
                    <a:prstClr val="black">
                      <a:alpha val="10000"/>
                    </a:prstClr>
                  </a:solidFill>
                </a:ln>
                <a:solidFill>
                  <a:prstClr val="black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행사장 레이아웃</a:t>
            </a:r>
          </a:p>
        </p:txBody>
      </p:sp>
      <p:sp>
        <p:nvSpPr>
          <p:cNvPr id="354" name="직사각형 353"/>
          <p:cNvSpPr/>
          <p:nvPr/>
        </p:nvSpPr>
        <p:spPr bwMode="auto">
          <a:xfrm>
            <a:off x="361950" y="3230563"/>
            <a:ext cx="2120900" cy="2159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latinLnBrk="0" hangingPunct="0">
              <a:defRPr/>
            </a:pPr>
            <a:r>
              <a:rPr lang="ko-KR" altLang="en-US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자치구 체험 부스 </a:t>
            </a:r>
            <a:r>
              <a:rPr lang="en-US" altLang="ko-KR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(16</a:t>
            </a:r>
            <a:r>
              <a:rPr lang="ko-KR" altLang="en-US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동</a:t>
            </a:r>
            <a:r>
              <a:rPr lang="en-US" altLang="ko-KR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)</a:t>
            </a:r>
            <a:r>
              <a:rPr lang="ko-KR" altLang="en-US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 </a:t>
            </a:r>
          </a:p>
        </p:txBody>
      </p:sp>
      <p:grpSp>
        <p:nvGrpSpPr>
          <p:cNvPr id="14341" name="그룹 363"/>
          <p:cNvGrpSpPr>
            <a:grpSpLocks/>
          </p:cNvGrpSpPr>
          <p:nvPr/>
        </p:nvGrpSpPr>
        <p:grpSpPr bwMode="auto">
          <a:xfrm>
            <a:off x="4032250" y="908050"/>
            <a:ext cx="5745163" cy="217488"/>
            <a:chOff x="3862126" y="3933056"/>
            <a:chExt cx="5746041" cy="216024"/>
          </a:xfrm>
        </p:grpSpPr>
        <p:sp>
          <p:nvSpPr>
            <p:cNvPr id="365" name="직사각형 364"/>
            <p:cNvSpPr/>
            <p:nvPr/>
          </p:nvSpPr>
          <p:spPr bwMode="auto">
            <a:xfrm>
              <a:off x="3862126" y="3933056"/>
              <a:ext cx="1063788" cy="216024"/>
            </a:xfrm>
            <a:prstGeom prst="rect">
              <a:avLst/>
            </a:prstGeom>
            <a:solidFill>
              <a:srgbClr val="FF5D5D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기타 운영 부스 </a:t>
              </a: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(5</a:t>
              </a: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동</a:t>
              </a: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)</a:t>
              </a: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 </a:t>
              </a:r>
            </a:p>
          </p:txBody>
        </p:sp>
        <p:sp>
          <p:nvSpPr>
            <p:cNvPr id="366" name="직사각형 365"/>
            <p:cNvSpPr/>
            <p:nvPr/>
          </p:nvSpPr>
          <p:spPr bwMode="auto">
            <a:xfrm>
              <a:off x="4989423" y="3933056"/>
              <a:ext cx="1235264" cy="21602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자치구 체험 부스 </a:t>
              </a: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(16</a:t>
              </a: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동</a:t>
              </a: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)</a:t>
              </a: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 </a:t>
              </a:r>
            </a:p>
          </p:txBody>
        </p:sp>
        <p:sp>
          <p:nvSpPr>
            <p:cNvPr id="367" name="직사각형 366"/>
            <p:cNvSpPr/>
            <p:nvPr/>
          </p:nvSpPr>
          <p:spPr bwMode="auto">
            <a:xfrm>
              <a:off x="6288197" y="3933056"/>
              <a:ext cx="1063788" cy="21602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기타 단체 부스 </a:t>
              </a: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(5</a:t>
              </a: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동</a:t>
              </a: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)</a:t>
              </a: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 </a:t>
              </a:r>
            </a:p>
          </p:txBody>
        </p:sp>
        <p:sp>
          <p:nvSpPr>
            <p:cNvPr id="368" name="직사각형 367"/>
            <p:cNvSpPr/>
            <p:nvPr/>
          </p:nvSpPr>
          <p:spPr bwMode="auto">
            <a:xfrm>
              <a:off x="7417082" y="3933056"/>
              <a:ext cx="1063788" cy="21602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기업 체험 부스 </a:t>
              </a: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(6</a:t>
              </a: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동</a:t>
              </a: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)</a:t>
              </a: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 </a:t>
              </a:r>
            </a:p>
          </p:txBody>
        </p:sp>
        <p:sp>
          <p:nvSpPr>
            <p:cNvPr id="369" name="직사각형 368"/>
            <p:cNvSpPr/>
            <p:nvPr/>
          </p:nvSpPr>
          <p:spPr bwMode="auto">
            <a:xfrm>
              <a:off x="8544379" y="3933056"/>
              <a:ext cx="1063788" cy="216024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토론 부스 </a:t>
              </a: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(6</a:t>
              </a: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동</a:t>
              </a: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)</a:t>
              </a: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 </a:t>
              </a:r>
            </a:p>
          </p:txBody>
        </p:sp>
      </p:grpSp>
      <p:sp>
        <p:nvSpPr>
          <p:cNvPr id="48" name="직사각형 47"/>
          <p:cNvSpPr/>
          <p:nvPr/>
        </p:nvSpPr>
        <p:spPr>
          <a:xfrm>
            <a:off x="361950" y="3500438"/>
            <a:ext cx="2120900" cy="3097212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graphicFrame>
        <p:nvGraphicFramePr>
          <p:cNvPr id="89" name="표 88"/>
          <p:cNvGraphicFramePr>
            <a:graphicFrameLocks noGrp="1"/>
          </p:cNvGraphicFramePr>
          <p:nvPr/>
        </p:nvGraphicFramePr>
        <p:xfrm>
          <a:off x="615950" y="3632200"/>
          <a:ext cx="1595438" cy="27577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416"/>
                <a:gridCol w="1173022"/>
              </a:tblGrid>
              <a:tr h="167581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01</a:t>
                      </a:r>
                    </a:p>
                  </a:txBody>
                  <a:tcPr marL="91375" marR="91375" marT="45697" marB="456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광진구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/ 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은평구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5" marR="91375" marT="45697" marB="456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7581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02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5" marR="91375" marT="45697" marB="456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강북구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/ 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서대문구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5" marR="91375" marT="45697" marB="456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7581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03</a:t>
                      </a:r>
                    </a:p>
                  </a:txBody>
                  <a:tcPr marL="91375" marR="91375" marT="45697" marB="456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도봉구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/ 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관악구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5" marR="91375" marT="45697" marB="456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7581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04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5" marR="91375" marT="45697" marB="456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노원구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5" marR="91375" marT="45697" marB="456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7581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05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5" marR="91375" marT="45697" marB="456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동대문구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5" marR="91375" marT="45697" marB="456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7581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06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5" marR="91375" marT="45697" marB="456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중구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/ 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성동구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5" marR="91375" marT="45697" marB="456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7581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07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5" marR="91375" marT="45697" marB="456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성북구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5" marR="91375" marT="45697" marB="456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7581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08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5" marR="91375" marT="45697" marB="456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영등포구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5" marR="91375" marT="45697" marB="456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7581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09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5" marR="91375" marT="45697" marB="456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송파구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/ 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동작구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5" marR="91375" marT="45697" marB="456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7581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10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5" marR="91375" marT="45697" marB="456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강동구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5" marR="91375" marT="45697" marB="456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7581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11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5" marR="91375" marT="45697" marB="456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마포구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5" marR="91375" marT="45697" marB="456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7581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12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5" marR="91375" marT="45697" marB="456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양천구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5" marR="91375" marT="45697" marB="456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7581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13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5" marR="91375" marT="45697" marB="456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구로구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5" marR="91375" marT="45697" marB="456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7581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14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5" marR="91375" marT="45697" marB="456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금천구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5" marR="91375" marT="45697" marB="456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7581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15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5" marR="91375" marT="45697" marB="456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서초구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5" marR="91375" marT="45697" marB="456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7581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16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5" marR="91375" marT="45697" marB="456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강남구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5" marR="91375" marT="45697" marB="456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71" name="직사각형 370"/>
          <p:cNvSpPr/>
          <p:nvPr/>
        </p:nvSpPr>
        <p:spPr bwMode="auto">
          <a:xfrm>
            <a:off x="2584450" y="3230563"/>
            <a:ext cx="2120900" cy="215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latinLnBrk="0" hangingPunct="0">
              <a:defRPr/>
            </a:pPr>
            <a:r>
              <a:rPr lang="ko-KR" altLang="en-US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기타 단체 부스 </a:t>
            </a:r>
            <a:r>
              <a:rPr lang="en-US" altLang="ko-KR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(8</a:t>
            </a:r>
            <a:r>
              <a:rPr lang="ko-KR" altLang="en-US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동</a:t>
            </a:r>
            <a:r>
              <a:rPr lang="en-US" altLang="ko-KR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)</a:t>
            </a:r>
            <a:r>
              <a:rPr lang="ko-KR" altLang="en-US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 </a:t>
            </a:r>
          </a:p>
        </p:txBody>
      </p:sp>
      <p:sp>
        <p:nvSpPr>
          <p:cNvPr id="372" name="직사각형 371"/>
          <p:cNvSpPr/>
          <p:nvPr/>
        </p:nvSpPr>
        <p:spPr bwMode="auto">
          <a:xfrm>
            <a:off x="4806950" y="3230563"/>
            <a:ext cx="2120900" cy="2159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latinLnBrk="0" hangingPunct="0">
              <a:defRPr/>
            </a:pPr>
            <a:r>
              <a:rPr lang="ko-KR" altLang="en-US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기업 체험 부스 </a:t>
            </a:r>
            <a:r>
              <a:rPr lang="en-US" altLang="ko-KR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(6</a:t>
            </a:r>
            <a:r>
              <a:rPr lang="ko-KR" altLang="en-US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동</a:t>
            </a:r>
            <a:r>
              <a:rPr lang="en-US" altLang="ko-KR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)</a:t>
            </a:r>
            <a:r>
              <a:rPr lang="ko-KR" altLang="en-US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 </a:t>
            </a:r>
          </a:p>
        </p:txBody>
      </p:sp>
      <p:sp>
        <p:nvSpPr>
          <p:cNvPr id="373" name="직사각형 372"/>
          <p:cNvSpPr/>
          <p:nvPr/>
        </p:nvSpPr>
        <p:spPr bwMode="auto">
          <a:xfrm>
            <a:off x="7040563" y="3230563"/>
            <a:ext cx="2582862" cy="19843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latinLnBrk="0" hangingPunct="0">
              <a:defRPr/>
            </a:pPr>
            <a:r>
              <a:rPr lang="ko-KR" altLang="en-US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토론 부스 </a:t>
            </a:r>
            <a:r>
              <a:rPr lang="en-US" altLang="ko-KR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(6</a:t>
            </a:r>
            <a:r>
              <a:rPr lang="ko-KR" altLang="en-US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동</a:t>
            </a:r>
            <a:r>
              <a:rPr lang="en-US" altLang="ko-KR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)</a:t>
            </a:r>
            <a:r>
              <a:rPr lang="ko-KR" altLang="en-US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 </a:t>
            </a:r>
          </a:p>
        </p:txBody>
      </p:sp>
      <p:sp>
        <p:nvSpPr>
          <p:cNvPr id="374" name="직사각형 373"/>
          <p:cNvSpPr/>
          <p:nvPr/>
        </p:nvSpPr>
        <p:spPr>
          <a:xfrm>
            <a:off x="2584450" y="3500438"/>
            <a:ext cx="2120900" cy="3097212"/>
          </a:xfrm>
          <a:prstGeom prst="rect">
            <a:avLst/>
          </a:prstGeom>
          <a:noFill/>
          <a:ln w="9525"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graphicFrame>
        <p:nvGraphicFramePr>
          <p:cNvPr id="375" name="표 374"/>
          <p:cNvGraphicFramePr>
            <a:graphicFrameLocks noGrp="1"/>
          </p:cNvGraphicFramePr>
          <p:nvPr/>
        </p:nvGraphicFramePr>
        <p:xfrm>
          <a:off x="2566988" y="3632200"/>
          <a:ext cx="2208212" cy="20751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599"/>
                <a:gridCol w="1785613"/>
              </a:tblGrid>
              <a:tr h="24373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01</a:t>
                      </a:r>
                    </a:p>
                  </a:txBody>
                  <a:tcPr marL="91414" marR="91414" marT="45685" marB="45685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녹색자전거 봉사단</a:t>
                      </a:r>
                    </a:p>
                  </a:txBody>
                  <a:tcPr marL="91414" marR="91414" marT="45685" marB="45685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4373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02</a:t>
                      </a:r>
                    </a:p>
                  </a:txBody>
                  <a:tcPr marL="91414" marR="91414" marT="45685" marB="45685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녹색서울시민위원회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414" marR="91414" marT="45685" marB="45685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4373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03</a:t>
                      </a:r>
                    </a:p>
                  </a:txBody>
                  <a:tcPr marL="91414" marR="91414" marT="45685" marB="45685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err="1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원전하나줄이기시민운동본부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414" marR="91414" marT="45685" marB="45685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4918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04</a:t>
                      </a:r>
                    </a:p>
                  </a:txBody>
                  <a:tcPr marL="91414" marR="91414" marT="45685" marB="45685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에너지정의행동</a:t>
                      </a:r>
                      <a:endParaRPr kumimoji="1" lang="en-US" altLang="ko-KR" sz="1000" b="0" kern="1200" dirty="0" smtClean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  <a:p>
                      <a:pPr algn="l" latinLnBrk="1">
                        <a:lnSpc>
                          <a:spcPct val="100000"/>
                        </a:lnSpc>
                      </a:pPr>
                      <a:r>
                        <a:rPr kumimoji="1" lang="en-US" altLang="ko-KR" sz="9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(CO2 1</a:t>
                      </a:r>
                      <a:r>
                        <a:rPr kumimoji="1" lang="ko-KR" altLang="en-US" sz="9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톤 줄이기 </a:t>
                      </a:r>
                      <a:r>
                        <a:rPr kumimoji="1" lang="ko-KR" altLang="en-US" sz="900" b="0" kern="1200" dirty="0" err="1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체험존</a:t>
                      </a:r>
                      <a:r>
                        <a:rPr kumimoji="1" lang="en-US" altLang="ko-KR" sz="9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)</a:t>
                      </a:r>
                      <a:endParaRPr kumimoji="1" lang="ko-KR" altLang="en-US" sz="9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414" marR="91414" marT="45685" marB="45685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7551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05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414" marR="91414" marT="45685" marB="45685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err="1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이클레이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 홍보 부스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414" marR="91414" marT="45685" marB="45685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95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06</a:t>
                      </a:r>
                    </a:p>
                  </a:txBody>
                  <a:tcPr marL="91414" marR="91414" marT="45685" marB="45685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CO2 1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인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1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톤 줄이기</a:t>
                      </a:r>
                      <a:endParaRPr kumimoji="1" lang="en-US" altLang="ko-KR" sz="1000" b="0" kern="1200" dirty="0" smtClean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  <a:p>
                      <a:pPr algn="l" latinLnBrk="1">
                        <a:lnSpc>
                          <a:spcPct val="10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시민운동본부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414" marR="91414" marT="45685" marB="45685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7551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07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414" marR="91414" marT="45685" marB="45685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수호천사 ①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414" marR="91414" marT="45685" marB="45685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7551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08</a:t>
                      </a:r>
                    </a:p>
                  </a:txBody>
                  <a:tcPr marL="91414" marR="91414" marT="45685" marB="45685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수호천사 ②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414" marR="91414" marT="45685" marB="45685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76" name="직사각형 375"/>
          <p:cNvSpPr/>
          <p:nvPr/>
        </p:nvSpPr>
        <p:spPr>
          <a:xfrm>
            <a:off x="4806950" y="3500438"/>
            <a:ext cx="2120900" cy="3097212"/>
          </a:xfrm>
          <a:prstGeom prst="rect">
            <a:avLst/>
          </a:prstGeom>
          <a:noFill/>
          <a:ln w="9525">
            <a:solidFill>
              <a:schemeClr val="accent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graphicFrame>
        <p:nvGraphicFramePr>
          <p:cNvPr id="377" name="표 376"/>
          <p:cNvGraphicFramePr>
            <a:graphicFrameLocks noGrp="1"/>
          </p:cNvGraphicFramePr>
          <p:nvPr/>
        </p:nvGraphicFramePr>
        <p:xfrm>
          <a:off x="5035550" y="3632200"/>
          <a:ext cx="1595438" cy="10064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416"/>
                <a:gridCol w="1173022"/>
              </a:tblGrid>
              <a:tr h="167746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01</a:t>
                      </a:r>
                    </a:p>
                  </a:txBody>
                  <a:tcPr marL="91375" marR="91375" marT="45749" marB="45749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더블 에이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5" marR="91375" marT="45749" marB="45749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7746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02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5" marR="91375" marT="45749" marB="45749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GE</a:t>
                      </a:r>
                      <a:r>
                        <a:rPr kumimoji="1" lang="ko-KR" altLang="en-US" sz="1000" b="0" kern="1200" dirty="0" err="1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라이팅코리아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5" marR="91375" marT="45749" marB="45749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7746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03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5" marR="91375" marT="45749" marB="45749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노루페인트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5" marR="91375" marT="45749" marB="45749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7746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04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5" marR="91375" marT="45749" marB="45749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㈜</a:t>
                      </a:r>
                      <a:r>
                        <a:rPr kumimoji="1" lang="ko-KR" altLang="en-US" sz="1000" b="0" kern="1200" dirty="0" err="1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파워프라자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5" marR="91375" marT="45749" marB="45749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7746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05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5" marR="91375" marT="45749" marB="45749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HBENC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5" marR="91375" marT="45749" marB="45749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7746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06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5" marR="91375" marT="45749" marB="45749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㈜ 한국난방관리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5" marR="91375" marT="45749" marB="45749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78" name="직사각형 377"/>
          <p:cNvSpPr/>
          <p:nvPr/>
        </p:nvSpPr>
        <p:spPr>
          <a:xfrm>
            <a:off x="7040563" y="3500438"/>
            <a:ext cx="2582862" cy="1323975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graphicFrame>
        <p:nvGraphicFramePr>
          <p:cNvPr id="379" name="표 378"/>
          <p:cNvGraphicFramePr>
            <a:graphicFrameLocks noGrp="1"/>
          </p:cNvGraphicFramePr>
          <p:nvPr/>
        </p:nvGraphicFramePr>
        <p:xfrm>
          <a:off x="7138988" y="3632200"/>
          <a:ext cx="2528887" cy="14622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032"/>
                <a:gridCol w="2213855"/>
              </a:tblGrid>
              <a:tr h="167481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01</a:t>
                      </a:r>
                    </a:p>
                  </a:txBody>
                  <a:tcPr marL="91439" marR="91439" marT="45657" marB="4565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기업 토론 부스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439" marR="91439" marT="45657" marB="4565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7481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02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439" marR="91439" marT="45657" marB="4565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토론 부스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_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에너지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&amp;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도시계획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439" marR="91439" marT="45657" marB="4565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7481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03</a:t>
                      </a:r>
                    </a:p>
                  </a:txBody>
                  <a:tcPr marL="91439" marR="91439" marT="45657" marB="4565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토론 부스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_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대기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&amp;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교통 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439" marR="91439" marT="45657" marB="4565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7481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04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439" marR="91439" marT="45657" marB="4565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토론 부스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_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자원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&amp;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물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439" marR="91439" marT="45657" marB="4565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7481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05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439" marR="91439" marT="45657" marB="4565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토론 부스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_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생태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&amp;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도시농업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439" marR="91439" marT="45657" marB="4565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7481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06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439" marR="91439" marT="45657" marB="4565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토론 부스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_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건강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&amp;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안전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439" marR="91439" marT="45657" marB="4565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425" name="슬라이드 번호 개체 틀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1E61138-B80F-486E-B9CC-FE88464BC2BE}" type="slidenum">
              <a:rPr lang="ko-KR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ko-KR" altLang="en-US" smtClean="0"/>
          </a:p>
        </p:txBody>
      </p:sp>
      <p:grpSp>
        <p:nvGrpSpPr>
          <p:cNvPr id="14426" name="그룹 1"/>
          <p:cNvGrpSpPr>
            <a:grpSpLocks/>
          </p:cNvGrpSpPr>
          <p:nvPr/>
        </p:nvGrpSpPr>
        <p:grpSpPr bwMode="auto">
          <a:xfrm>
            <a:off x="87313" y="1076325"/>
            <a:ext cx="9712325" cy="2058988"/>
            <a:chOff x="87313" y="1076374"/>
            <a:chExt cx="9712325" cy="2058987"/>
          </a:xfrm>
        </p:grpSpPr>
        <p:sp>
          <p:nvSpPr>
            <p:cNvPr id="6" name="직사각형 5"/>
            <p:cNvSpPr/>
            <p:nvPr/>
          </p:nvSpPr>
          <p:spPr bwMode="auto">
            <a:xfrm>
              <a:off x="4173538" y="1327199"/>
              <a:ext cx="3490912" cy="14938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7" name="직사각형 6"/>
            <p:cNvSpPr/>
            <p:nvPr/>
          </p:nvSpPr>
          <p:spPr bwMode="auto">
            <a:xfrm>
              <a:off x="7664450" y="1327199"/>
              <a:ext cx="1511300" cy="14938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8" name="직사각형 7"/>
            <p:cNvSpPr/>
            <p:nvPr/>
          </p:nvSpPr>
          <p:spPr bwMode="auto">
            <a:xfrm>
              <a:off x="9175750" y="1327199"/>
              <a:ext cx="623888" cy="14938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9" name="직사각형 8"/>
            <p:cNvSpPr/>
            <p:nvPr/>
          </p:nvSpPr>
          <p:spPr bwMode="auto">
            <a:xfrm>
              <a:off x="7323138" y="1866949"/>
              <a:ext cx="341312" cy="417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11" name="직사각형 10"/>
            <p:cNvSpPr/>
            <p:nvPr/>
          </p:nvSpPr>
          <p:spPr bwMode="auto">
            <a:xfrm>
              <a:off x="7467600" y="2381298"/>
              <a:ext cx="85725" cy="23495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12" name="타원 11"/>
            <p:cNvSpPr/>
            <p:nvPr/>
          </p:nvSpPr>
          <p:spPr bwMode="auto">
            <a:xfrm>
              <a:off x="4370388" y="1995537"/>
              <a:ext cx="169862" cy="157162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grpSp>
          <p:nvGrpSpPr>
            <p:cNvPr id="14445" name="그룹 12"/>
            <p:cNvGrpSpPr>
              <a:grpSpLocks/>
            </p:cNvGrpSpPr>
            <p:nvPr/>
          </p:nvGrpSpPr>
          <p:grpSpPr bwMode="auto">
            <a:xfrm>
              <a:off x="4573589" y="1657399"/>
              <a:ext cx="169863" cy="836612"/>
              <a:chOff x="-1531150" y="2221879"/>
              <a:chExt cx="359141" cy="1916164"/>
            </a:xfrm>
          </p:grpSpPr>
          <p:sp>
            <p:nvSpPr>
              <p:cNvPr id="328" name="직사각형 327"/>
              <p:cNvSpPr/>
              <p:nvPr/>
            </p:nvSpPr>
            <p:spPr>
              <a:xfrm rot="5400000">
                <a:off x="-1711546" y="2874952"/>
                <a:ext cx="719925" cy="359139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endParaRPr>
              </a:p>
            </p:txBody>
          </p:sp>
          <p:sp>
            <p:nvSpPr>
              <p:cNvPr id="329" name="직사각형 328"/>
              <p:cNvSpPr/>
              <p:nvPr/>
            </p:nvSpPr>
            <p:spPr>
              <a:xfrm rot="5400000">
                <a:off x="-1591558" y="2342701"/>
                <a:ext cx="479950" cy="238307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>
                  <a:solidFill>
                    <a:prstClr val="white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endParaRPr>
              </a:p>
            </p:txBody>
          </p:sp>
          <p:sp>
            <p:nvSpPr>
              <p:cNvPr id="330" name="직사각형 329"/>
              <p:cNvSpPr/>
              <p:nvPr/>
            </p:nvSpPr>
            <p:spPr>
              <a:xfrm rot="5400000">
                <a:off x="-1711546" y="3598514"/>
                <a:ext cx="719925" cy="359139"/>
              </a:xfrm>
              <a:prstGeom prst="rect">
                <a:avLst/>
              </a:prstGeom>
              <a:solidFill>
                <a:srgbClr val="FF5D5D"/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sz="80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endParaRPr>
              </a:p>
            </p:txBody>
          </p:sp>
        </p:grpSp>
        <p:sp>
          <p:nvSpPr>
            <p:cNvPr id="14" name="직사각형 13"/>
            <p:cNvSpPr/>
            <p:nvPr/>
          </p:nvSpPr>
          <p:spPr bwMode="auto">
            <a:xfrm>
              <a:off x="4573588" y="2613073"/>
              <a:ext cx="339725" cy="15716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6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 bwMode="auto">
            <a:xfrm rot="5400000">
              <a:off x="6965950" y="2811511"/>
              <a:ext cx="314325" cy="333375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 bwMode="auto">
            <a:xfrm>
              <a:off x="4913313" y="2613073"/>
              <a:ext cx="341312" cy="15716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7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17" name="직사각형 16"/>
            <p:cNvSpPr/>
            <p:nvPr/>
          </p:nvSpPr>
          <p:spPr bwMode="auto">
            <a:xfrm>
              <a:off x="5254625" y="2613073"/>
              <a:ext cx="339725" cy="15716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8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18" name="직사각형 17"/>
            <p:cNvSpPr/>
            <p:nvPr/>
          </p:nvSpPr>
          <p:spPr bwMode="auto">
            <a:xfrm>
              <a:off x="5594350" y="2613073"/>
              <a:ext cx="341313" cy="15716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13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19" name="직사각형 18"/>
            <p:cNvSpPr/>
            <p:nvPr/>
          </p:nvSpPr>
          <p:spPr bwMode="auto">
            <a:xfrm>
              <a:off x="5932488" y="2613073"/>
              <a:ext cx="339725" cy="15716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14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20" name="직사각형 19"/>
            <p:cNvSpPr/>
            <p:nvPr/>
          </p:nvSpPr>
          <p:spPr bwMode="auto">
            <a:xfrm>
              <a:off x="6272213" y="2613073"/>
              <a:ext cx="341312" cy="15716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15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21" name="직사각형 20"/>
            <p:cNvSpPr/>
            <p:nvPr/>
          </p:nvSpPr>
          <p:spPr bwMode="auto">
            <a:xfrm>
              <a:off x="6613525" y="2613073"/>
              <a:ext cx="339725" cy="15716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16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 bwMode="auto">
            <a:xfrm>
              <a:off x="4573588" y="1379587"/>
              <a:ext cx="339725" cy="15716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6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23" name="직사각형 22"/>
            <p:cNvSpPr/>
            <p:nvPr/>
          </p:nvSpPr>
          <p:spPr bwMode="auto">
            <a:xfrm>
              <a:off x="4913313" y="1379587"/>
              <a:ext cx="341312" cy="15716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7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24" name="직사각형 23"/>
            <p:cNvSpPr/>
            <p:nvPr/>
          </p:nvSpPr>
          <p:spPr bwMode="auto">
            <a:xfrm>
              <a:off x="5254625" y="1379587"/>
              <a:ext cx="339725" cy="15716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8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25" name="직사각형 24"/>
            <p:cNvSpPr/>
            <p:nvPr/>
          </p:nvSpPr>
          <p:spPr bwMode="auto">
            <a:xfrm>
              <a:off x="5594350" y="1379587"/>
              <a:ext cx="341313" cy="15716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9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26" name="직사각형 25"/>
            <p:cNvSpPr/>
            <p:nvPr/>
          </p:nvSpPr>
          <p:spPr bwMode="auto">
            <a:xfrm>
              <a:off x="5932488" y="1379587"/>
              <a:ext cx="339725" cy="15716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10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27" name="직사각형 26"/>
            <p:cNvSpPr/>
            <p:nvPr/>
          </p:nvSpPr>
          <p:spPr bwMode="auto">
            <a:xfrm>
              <a:off x="6272213" y="1379587"/>
              <a:ext cx="341312" cy="15716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11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28" name="직사각형 27"/>
            <p:cNvSpPr/>
            <p:nvPr/>
          </p:nvSpPr>
          <p:spPr bwMode="auto">
            <a:xfrm>
              <a:off x="6613525" y="1379587"/>
              <a:ext cx="339725" cy="15716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12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29" name="직사각형 28"/>
            <p:cNvSpPr/>
            <p:nvPr/>
          </p:nvSpPr>
          <p:spPr bwMode="auto">
            <a:xfrm>
              <a:off x="6956425" y="1379587"/>
              <a:ext cx="339725" cy="157162"/>
            </a:xfrm>
            <a:prstGeom prst="rect">
              <a:avLst/>
            </a:prstGeom>
            <a:solidFill>
              <a:srgbClr val="FF5D5D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sz="800" dirty="0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30" name="직사각형 29"/>
            <p:cNvSpPr/>
            <p:nvPr/>
          </p:nvSpPr>
          <p:spPr bwMode="auto">
            <a:xfrm>
              <a:off x="7296150" y="1379587"/>
              <a:ext cx="341313" cy="157162"/>
            </a:xfrm>
            <a:prstGeom prst="rect">
              <a:avLst/>
            </a:prstGeom>
            <a:solidFill>
              <a:srgbClr val="FF5D5D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sz="800" dirty="0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31" name="직사각형 30"/>
            <p:cNvSpPr/>
            <p:nvPr/>
          </p:nvSpPr>
          <p:spPr bwMode="auto">
            <a:xfrm>
              <a:off x="7637463" y="1379587"/>
              <a:ext cx="339725" cy="157162"/>
            </a:xfrm>
            <a:prstGeom prst="rect">
              <a:avLst/>
            </a:prstGeom>
            <a:solidFill>
              <a:srgbClr val="FF5D5D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sz="800" dirty="0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32" name="직사각형 31"/>
            <p:cNvSpPr/>
            <p:nvPr/>
          </p:nvSpPr>
          <p:spPr bwMode="auto">
            <a:xfrm>
              <a:off x="7970838" y="1379587"/>
              <a:ext cx="341312" cy="15716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2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33" name="직사각형 32"/>
            <p:cNvSpPr/>
            <p:nvPr/>
          </p:nvSpPr>
          <p:spPr bwMode="auto">
            <a:xfrm>
              <a:off x="8310563" y="1379587"/>
              <a:ext cx="339725" cy="15716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3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34" name="직사각형 33"/>
            <p:cNvSpPr/>
            <p:nvPr/>
          </p:nvSpPr>
          <p:spPr bwMode="auto">
            <a:xfrm>
              <a:off x="8650288" y="1379587"/>
              <a:ext cx="341312" cy="15716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1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37" name="직사각형 36"/>
            <p:cNvSpPr/>
            <p:nvPr/>
          </p:nvSpPr>
          <p:spPr bwMode="auto">
            <a:xfrm>
              <a:off x="7637463" y="2611486"/>
              <a:ext cx="339725" cy="15716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2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38" name="직사각형 37"/>
            <p:cNvSpPr/>
            <p:nvPr/>
          </p:nvSpPr>
          <p:spPr bwMode="auto">
            <a:xfrm>
              <a:off x="7970838" y="2611486"/>
              <a:ext cx="341312" cy="15716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3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39" name="직사각형 38"/>
            <p:cNvSpPr/>
            <p:nvPr/>
          </p:nvSpPr>
          <p:spPr bwMode="auto">
            <a:xfrm>
              <a:off x="8310563" y="2611486"/>
              <a:ext cx="339725" cy="15716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4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40" name="직사각형 39"/>
            <p:cNvSpPr/>
            <p:nvPr/>
          </p:nvSpPr>
          <p:spPr bwMode="auto">
            <a:xfrm>
              <a:off x="8650288" y="2611486"/>
              <a:ext cx="341312" cy="15716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5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41" name="직사각형 40"/>
            <p:cNvSpPr/>
            <p:nvPr/>
          </p:nvSpPr>
          <p:spPr bwMode="auto">
            <a:xfrm>
              <a:off x="8991600" y="2611486"/>
              <a:ext cx="339725" cy="15716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6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43" name="직사각형 42"/>
            <p:cNvSpPr/>
            <p:nvPr/>
          </p:nvSpPr>
          <p:spPr bwMode="auto">
            <a:xfrm rot="5400000">
              <a:off x="7105650" y="2740073"/>
              <a:ext cx="34925" cy="33337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44" name="직사각형 43"/>
            <p:cNvSpPr/>
            <p:nvPr/>
          </p:nvSpPr>
          <p:spPr bwMode="auto">
            <a:xfrm rot="5400000">
              <a:off x="7106444" y="2810717"/>
              <a:ext cx="33337" cy="33337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45" name="직사각형 44"/>
            <p:cNvSpPr/>
            <p:nvPr/>
          </p:nvSpPr>
          <p:spPr bwMode="auto">
            <a:xfrm rot="5400000">
              <a:off x="7105650" y="2881361"/>
              <a:ext cx="34925" cy="33337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46" name="직사각형 45"/>
            <p:cNvSpPr/>
            <p:nvPr/>
          </p:nvSpPr>
          <p:spPr bwMode="auto">
            <a:xfrm rot="5400000">
              <a:off x="7105650" y="2951211"/>
              <a:ext cx="34925" cy="33337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47" name="직사각형 46"/>
            <p:cNvSpPr/>
            <p:nvPr/>
          </p:nvSpPr>
          <p:spPr bwMode="auto">
            <a:xfrm rot="5400000">
              <a:off x="7105650" y="2670223"/>
              <a:ext cx="34925" cy="33337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49" name="직사각형 48"/>
            <p:cNvSpPr/>
            <p:nvPr/>
          </p:nvSpPr>
          <p:spPr bwMode="auto">
            <a:xfrm>
              <a:off x="7664450" y="1641524"/>
              <a:ext cx="1511300" cy="86677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ko-KR" altLang="en-US" sz="1100" b="1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조형물 </a:t>
              </a:r>
              <a:r>
                <a:rPr lang="en-US" altLang="ko-KR" sz="1100" b="1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(</a:t>
              </a:r>
              <a:r>
                <a:rPr lang="ko-KR" altLang="en-US" sz="1100" b="1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측우기 외</a:t>
              </a:r>
              <a:r>
                <a:rPr lang="en-US" altLang="ko-KR" sz="1100" b="1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)</a:t>
              </a:r>
              <a:endParaRPr lang="ko-KR" altLang="en-US" sz="1100" b="1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grpSp>
          <p:nvGrpSpPr>
            <p:cNvPr id="14478" name="그룹 49"/>
            <p:cNvGrpSpPr>
              <a:grpSpLocks/>
            </p:cNvGrpSpPr>
            <p:nvPr/>
          </p:nvGrpSpPr>
          <p:grpSpPr bwMode="auto">
            <a:xfrm>
              <a:off x="6190787" y="1682394"/>
              <a:ext cx="850578" cy="774892"/>
              <a:chOff x="1888080" y="2153624"/>
              <a:chExt cx="1798368" cy="1774800"/>
            </a:xfrm>
          </p:grpSpPr>
          <p:grpSp>
            <p:nvGrpSpPr>
              <p:cNvPr id="14507" name="그룹 87"/>
              <p:cNvGrpSpPr>
                <a:grpSpLocks/>
              </p:cNvGrpSpPr>
              <p:nvPr/>
            </p:nvGrpSpPr>
            <p:grpSpPr bwMode="auto">
              <a:xfrm>
                <a:off x="3614448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313" name="직사각형 312"/>
                <p:cNvSpPr/>
                <p:nvPr/>
              </p:nvSpPr>
              <p:spPr>
                <a:xfrm>
                  <a:off x="2692695" y="2154552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14" name="직사각형 313"/>
                <p:cNvSpPr/>
                <p:nvPr/>
              </p:nvSpPr>
              <p:spPr>
                <a:xfrm>
                  <a:off x="2692695" y="2274540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15" name="직사각형 314"/>
                <p:cNvSpPr/>
                <p:nvPr/>
              </p:nvSpPr>
              <p:spPr>
                <a:xfrm>
                  <a:off x="2692695" y="2398164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16" name="직사각형 315"/>
                <p:cNvSpPr/>
                <p:nvPr/>
              </p:nvSpPr>
              <p:spPr>
                <a:xfrm>
                  <a:off x="2692695" y="2518150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17" name="직사각형 316"/>
                <p:cNvSpPr/>
                <p:nvPr/>
              </p:nvSpPr>
              <p:spPr>
                <a:xfrm>
                  <a:off x="2692695" y="2641773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18" name="직사각형 317"/>
                <p:cNvSpPr/>
                <p:nvPr/>
              </p:nvSpPr>
              <p:spPr>
                <a:xfrm>
                  <a:off x="2692695" y="2761762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19" name="직사각형 318"/>
                <p:cNvSpPr/>
                <p:nvPr/>
              </p:nvSpPr>
              <p:spPr>
                <a:xfrm>
                  <a:off x="2692695" y="2885386"/>
                  <a:ext cx="53703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20" name="직사각형 319"/>
                <p:cNvSpPr/>
                <p:nvPr/>
              </p:nvSpPr>
              <p:spPr>
                <a:xfrm>
                  <a:off x="2692695" y="3005372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21" name="직사각형 320"/>
                <p:cNvSpPr/>
                <p:nvPr/>
              </p:nvSpPr>
              <p:spPr>
                <a:xfrm>
                  <a:off x="2692695" y="3128995"/>
                  <a:ext cx="53703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22" name="직사각형 321"/>
                <p:cNvSpPr/>
                <p:nvPr/>
              </p:nvSpPr>
              <p:spPr>
                <a:xfrm>
                  <a:off x="2692695" y="3248984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23" name="직사각형 322"/>
                <p:cNvSpPr/>
                <p:nvPr/>
              </p:nvSpPr>
              <p:spPr>
                <a:xfrm>
                  <a:off x="2692695" y="3368970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24" name="직사각형 323"/>
                <p:cNvSpPr/>
                <p:nvPr/>
              </p:nvSpPr>
              <p:spPr>
                <a:xfrm>
                  <a:off x="2692695" y="3492594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25" name="직사각형 324"/>
                <p:cNvSpPr/>
                <p:nvPr/>
              </p:nvSpPr>
              <p:spPr>
                <a:xfrm>
                  <a:off x="2692695" y="3612582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26" name="직사각형 325"/>
                <p:cNvSpPr/>
                <p:nvPr/>
              </p:nvSpPr>
              <p:spPr>
                <a:xfrm>
                  <a:off x="2692695" y="3736206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27" name="직사각형 326"/>
                <p:cNvSpPr/>
                <p:nvPr/>
              </p:nvSpPr>
              <p:spPr>
                <a:xfrm>
                  <a:off x="2692695" y="3856192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  <p:grpSp>
            <p:nvGrpSpPr>
              <p:cNvPr id="14508" name="그룹 88"/>
              <p:cNvGrpSpPr>
                <a:grpSpLocks/>
              </p:cNvGrpSpPr>
              <p:nvPr/>
            </p:nvGrpSpPr>
            <p:grpSpPr bwMode="auto">
              <a:xfrm>
                <a:off x="3491136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298" name="직사각형 297"/>
                <p:cNvSpPr/>
                <p:nvPr/>
              </p:nvSpPr>
              <p:spPr>
                <a:xfrm>
                  <a:off x="2691819" y="2154552"/>
                  <a:ext cx="5034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99" name="직사각형 298"/>
                <p:cNvSpPr/>
                <p:nvPr/>
              </p:nvSpPr>
              <p:spPr>
                <a:xfrm>
                  <a:off x="2691819" y="2274540"/>
                  <a:ext cx="5034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00" name="직사각형 299"/>
                <p:cNvSpPr/>
                <p:nvPr/>
              </p:nvSpPr>
              <p:spPr>
                <a:xfrm>
                  <a:off x="2691819" y="2398164"/>
                  <a:ext cx="5034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01" name="직사각형 300"/>
                <p:cNvSpPr/>
                <p:nvPr/>
              </p:nvSpPr>
              <p:spPr>
                <a:xfrm>
                  <a:off x="2691819" y="2518150"/>
                  <a:ext cx="5034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02" name="직사각형 301"/>
                <p:cNvSpPr/>
                <p:nvPr/>
              </p:nvSpPr>
              <p:spPr>
                <a:xfrm>
                  <a:off x="2691819" y="2641773"/>
                  <a:ext cx="5034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03" name="직사각형 302"/>
                <p:cNvSpPr/>
                <p:nvPr/>
              </p:nvSpPr>
              <p:spPr>
                <a:xfrm>
                  <a:off x="2691819" y="2761762"/>
                  <a:ext cx="5034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04" name="직사각형 303"/>
                <p:cNvSpPr/>
                <p:nvPr/>
              </p:nvSpPr>
              <p:spPr>
                <a:xfrm>
                  <a:off x="2691819" y="2885386"/>
                  <a:ext cx="50345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05" name="직사각형 304"/>
                <p:cNvSpPr/>
                <p:nvPr/>
              </p:nvSpPr>
              <p:spPr>
                <a:xfrm>
                  <a:off x="2691819" y="3005372"/>
                  <a:ext cx="5034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06" name="직사각형 305"/>
                <p:cNvSpPr/>
                <p:nvPr/>
              </p:nvSpPr>
              <p:spPr>
                <a:xfrm>
                  <a:off x="2691819" y="3128995"/>
                  <a:ext cx="50345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07" name="직사각형 306"/>
                <p:cNvSpPr/>
                <p:nvPr/>
              </p:nvSpPr>
              <p:spPr>
                <a:xfrm>
                  <a:off x="2691819" y="3248984"/>
                  <a:ext cx="5034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08" name="직사각형 307"/>
                <p:cNvSpPr/>
                <p:nvPr/>
              </p:nvSpPr>
              <p:spPr>
                <a:xfrm>
                  <a:off x="2691819" y="3368970"/>
                  <a:ext cx="5034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09" name="직사각형 308"/>
                <p:cNvSpPr/>
                <p:nvPr/>
              </p:nvSpPr>
              <p:spPr>
                <a:xfrm>
                  <a:off x="2691819" y="3492594"/>
                  <a:ext cx="5034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10" name="직사각형 309"/>
                <p:cNvSpPr/>
                <p:nvPr/>
              </p:nvSpPr>
              <p:spPr>
                <a:xfrm>
                  <a:off x="2691819" y="3612582"/>
                  <a:ext cx="5034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11" name="직사각형 310"/>
                <p:cNvSpPr/>
                <p:nvPr/>
              </p:nvSpPr>
              <p:spPr>
                <a:xfrm>
                  <a:off x="2691819" y="3736206"/>
                  <a:ext cx="5034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12" name="직사각형 311"/>
                <p:cNvSpPr/>
                <p:nvPr/>
              </p:nvSpPr>
              <p:spPr>
                <a:xfrm>
                  <a:off x="2691819" y="3856192"/>
                  <a:ext cx="5034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  <p:grpSp>
            <p:nvGrpSpPr>
              <p:cNvPr id="14509" name="그룹 89"/>
              <p:cNvGrpSpPr>
                <a:grpSpLocks/>
              </p:cNvGrpSpPr>
              <p:nvPr/>
            </p:nvGrpSpPr>
            <p:grpSpPr bwMode="auto">
              <a:xfrm>
                <a:off x="3367824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283" name="직사각형 282"/>
                <p:cNvSpPr/>
                <p:nvPr/>
              </p:nvSpPr>
              <p:spPr>
                <a:xfrm>
                  <a:off x="2670803" y="2154552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84" name="직사각형 283"/>
                <p:cNvSpPr/>
                <p:nvPr/>
              </p:nvSpPr>
              <p:spPr>
                <a:xfrm>
                  <a:off x="2670803" y="2274540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85" name="직사각형 284"/>
                <p:cNvSpPr/>
                <p:nvPr/>
              </p:nvSpPr>
              <p:spPr>
                <a:xfrm>
                  <a:off x="2670803" y="2398164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86" name="직사각형 285"/>
                <p:cNvSpPr/>
                <p:nvPr/>
              </p:nvSpPr>
              <p:spPr>
                <a:xfrm>
                  <a:off x="2670803" y="2518150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87" name="직사각형 286"/>
                <p:cNvSpPr/>
                <p:nvPr/>
              </p:nvSpPr>
              <p:spPr>
                <a:xfrm>
                  <a:off x="2670803" y="2641773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88" name="직사각형 287"/>
                <p:cNvSpPr/>
                <p:nvPr/>
              </p:nvSpPr>
              <p:spPr>
                <a:xfrm>
                  <a:off x="2670803" y="2761762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89" name="직사각형 288"/>
                <p:cNvSpPr/>
                <p:nvPr/>
              </p:nvSpPr>
              <p:spPr>
                <a:xfrm>
                  <a:off x="2670803" y="2885386"/>
                  <a:ext cx="73842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90" name="직사각형 289"/>
                <p:cNvSpPr/>
                <p:nvPr/>
              </p:nvSpPr>
              <p:spPr>
                <a:xfrm>
                  <a:off x="2670803" y="3005372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91" name="직사각형 290"/>
                <p:cNvSpPr/>
                <p:nvPr/>
              </p:nvSpPr>
              <p:spPr>
                <a:xfrm>
                  <a:off x="2670803" y="3128995"/>
                  <a:ext cx="73842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92" name="직사각형 291"/>
                <p:cNvSpPr/>
                <p:nvPr/>
              </p:nvSpPr>
              <p:spPr>
                <a:xfrm>
                  <a:off x="2670803" y="3248984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93" name="직사각형 292"/>
                <p:cNvSpPr/>
                <p:nvPr/>
              </p:nvSpPr>
              <p:spPr>
                <a:xfrm>
                  <a:off x="2670803" y="3368970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94" name="직사각형 293"/>
                <p:cNvSpPr/>
                <p:nvPr/>
              </p:nvSpPr>
              <p:spPr>
                <a:xfrm>
                  <a:off x="2670803" y="3492594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95" name="직사각형 294"/>
                <p:cNvSpPr/>
                <p:nvPr/>
              </p:nvSpPr>
              <p:spPr>
                <a:xfrm>
                  <a:off x="2670803" y="3612582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96" name="직사각형 295"/>
                <p:cNvSpPr/>
                <p:nvPr/>
              </p:nvSpPr>
              <p:spPr>
                <a:xfrm>
                  <a:off x="2670803" y="3736206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97" name="직사각형 296"/>
                <p:cNvSpPr/>
                <p:nvPr/>
              </p:nvSpPr>
              <p:spPr>
                <a:xfrm>
                  <a:off x="2670803" y="3856192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  <p:grpSp>
            <p:nvGrpSpPr>
              <p:cNvPr id="14510" name="그룹 90"/>
              <p:cNvGrpSpPr>
                <a:grpSpLocks/>
              </p:cNvGrpSpPr>
              <p:nvPr/>
            </p:nvGrpSpPr>
            <p:grpSpPr bwMode="auto">
              <a:xfrm>
                <a:off x="3244512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268" name="직사각형 267"/>
                <p:cNvSpPr/>
                <p:nvPr/>
              </p:nvSpPr>
              <p:spPr>
                <a:xfrm>
                  <a:off x="2673283" y="2154552"/>
                  <a:ext cx="9062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69" name="직사각형 268"/>
                <p:cNvSpPr/>
                <p:nvPr/>
              </p:nvSpPr>
              <p:spPr>
                <a:xfrm>
                  <a:off x="2673283" y="2274540"/>
                  <a:ext cx="9062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70" name="직사각형 269"/>
                <p:cNvSpPr/>
                <p:nvPr/>
              </p:nvSpPr>
              <p:spPr>
                <a:xfrm>
                  <a:off x="2673283" y="2398164"/>
                  <a:ext cx="9062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71" name="직사각형 270"/>
                <p:cNvSpPr/>
                <p:nvPr/>
              </p:nvSpPr>
              <p:spPr>
                <a:xfrm>
                  <a:off x="2673283" y="2518150"/>
                  <a:ext cx="9062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72" name="직사각형 271"/>
                <p:cNvSpPr/>
                <p:nvPr/>
              </p:nvSpPr>
              <p:spPr>
                <a:xfrm>
                  <a:off x="2673283" y="2641773"/>
                  <a:ext cx="9062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73" name="직사각형 272"/>
                <p:cNvSpPr/>
                <p:nvPr/>
              </p:nvSpPr>
              <p:spPr>
                <a:xfrm>
                  <a:off x="2673283" y="2761762"/>
                  <a:ext cx="9062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74" name="직사각형 273"/>
                <p:cNvSpPr/>
                <p:nvPr/>
              </p:nvSpPr>
              <p:spPr>
                <a:xfrm>
                  <a:off x="2673283" y="2885386"/>
                  <a:ext cx="90625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75" name="직사각형 274"/>
                <p:cNvSpPr/>
                <p:nvPr/>
              </p:nvSpPr>
              <p:spPr>
                <a:xfrm>
                  <a:off x="2673283" y="3005372"/>
                  <a:ext cx="9062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76" name="직사각형 275"/>
                <p:cNvSpPr/>
                <p:nvPr/>
              </p:nvSpPr>
              <p:spPr>
                <a:xfrm>
                  <a:off x="2673283" y="3128995"/>
                  <a:ext cx="90625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77" name="직사각형 276"/>
                <p:cNvSpPr/>
                <p:nvPr/>
              </p:nvSpPr>
              <p:spPr>
                <a:xfrm>
                  <a:off x="2673283" y="3248984"/>
                  <a:ext cx="9062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78" name="직사각형 277"/>
                <p:cNvSpPr/>
                <p:nvPr/>
              </p:nvSpPr>
              <p:spPr>
                <a:xfrm>
                  <a:off x="2673283" y="3368970"/>
                  <a:ext cx="9062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79" name="직사각형 278"/>
                <p:cNvSpPr/>
                <p:nvPr/>
              </p:nvSpPr>
              <p:spPr>
                <a:xfrm>
                  <a:off x="2673283" y="3492594"/>
                  <a:ext cx="9062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80" name="직사각형 279"/>
                <p:cNvSpPr/>
                <p:nvPr/>
              </p:nvSpPr>
              <p:spPr>
                <a:xfrm>
                  <a:off x="2673283" y="3612582"/>
                  <a:ext cx="9062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81" name="직사각형 280"/>
                <p:cNvSpPr/>
                <p:nvPr/>
              </p:nvSpPr>
              <p:spPr>
                <a:xfrm>
                  <a:off x="2673283" y="3736206"/>
                  <a:ext cx="9062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82" name="직사각형 281"/>
                <p:cNvSpPr/>
                <p:nvPr/>
              </p:nvSpPr>
              <p:spPr>
                <a:xfrm>
                  <a:off x="2673283" y="3856192"/>
                  <a:ext cx="9062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  <p:grpSp>
            <p:nvGrpSpPr>
              <p:cNvPr id="14511" name="그룹 91"/>
              <p:cNvGrpSpPr>
                <a:grpSpLocks/>
              </p:cNvGrpSpPr>
              <p:nvPr/>
            </p:nvGrpSpPr>
            <p:grpSpPr bwMode="auto">
              <a:xfrm>
                <a:off x="3121200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253" name="직사각형 252"/>
                <p:cNvSpPr/>
                <p:nvPr/>
              </p:nvSpPr>
              <p:spPr>
                <a:xfrm>
                  <a:off x="2692549" y="2154552"/>
                  <a:ext cx="5034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54" name="직사각형 253"/>
                <p:cNvSpPr/>
                <p:nvPr/>
              </p:nvSpPr>
              <p:spPr>
                <a:xfrm>
                  <a:off x="2692549" y="2274540"/>
                  <a:ext cx="5034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55" name="직사각형 254"/>
                <p:cNvSpPr/>
                <p:nvPr/>
              </p:nvSpPr>
              <p:spPr>
                <a:xfrm>
                  <a:off x="2692549" y="2398164"/>
                  <a:ext cx="5034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56" name="직사각형 255"/>
                <p:cNvSpPr/>
                <p:nvPr/>
              </p:nvSpPr>
              <p:spPr>
                <a:xfrm>
                  <a:off x="2692549" y="2518150"/>
                  <a:ext cx="5034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57" name="직사각형 256"/>
                <p:cNvSpPr/>
                <p:nvPr/>
              </p:nvSpPr>
              <p:spPr>
                <a:xfrm>
                  <a:off x="2692549" y="2641773"/>
                  <a:ext cx="5034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58" name="직사각형 257"/>
                <p:cNvSpPr/>
                <p:nvPr/>
              </p:nvSpPr>
              <p:spPr>
                <a:xfrm>
                  <a:off x="2692549" y="2761762"/>
                  <a:ext cx="5034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59" name="직사각형 258"/>
                <p:cNvSpPr/>
                <p:nvPr/>
              </p:nvSpPr>
              <p:spPr>
                <a:xfrm>
                  <a:off x="2692549" y="2885386"/>
                  <a:ext cx="50345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60" name="직사각형 259"/>
                <p:cNvSpPr/>
                <p:nvPr/>
              </p:nvSpPr>
              <p:spPr>
                <a:xfrm>
                  <a:off x="2692549" y="3005372"/>
                  <a:ext cx="5034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61" name="직사각형 260"/>
                <p:cNvSpPr/>
                <p:nvPr/>
              </p:nvSpPr>
              <p:spPr>
                <a:xfrm>
                  <a:off x="2692549" y="3128995"/>
                  <a:ext cx="50345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62" name="직사각형 261"/>
                <p:cNvSpPr/>
                <p:nvPr/>
              </p:nvSpPr>
              <p:spPr>
                <a:xfrm>
                  <a:off x="2692549" y="3248984"/>
                  <a:ext cx="5034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63" name="직사각형 262"/>
                <p:cNvSpPr/>
                <p:nvPr/>
              </p:nvSpPr>
              <p:spPr>
                <a:xfrm>
                  <a:off x="2692549" y="3368970"/>
                  <a:ext cx="5034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64" name="직사각형 263"/>
                <p:cNvSpPr/>
                <p:nvPr/>
              </p:nvSpPr>
              <p:spPr>
                <a:xfrm>
                  <a:off x="2692549" y="3492594"/>
                  <a:ext cx="5034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65" name="직사각형 264"/>
                <p:cNvSpPr/>
                <p:nvPr/>
              </p:nvSpPr>
              <p:spPr>
                <a:xfrm>
                  <a:off x="2692549" y="3612582"/>
                  <a:ext cx="5034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66" name="직사각형 265"/>
                <p:cNvSpPr/>
                <p:nvPr/>
              </p:nvSpPr>
              <p:spPr>
                <a:xfrm>
                  <a:off x="2692549" y="3736206"/>
                  <a:ext cx="5034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67" name="직사각형 266"/>
                <p:cNvSpPr/>
                <p:nvPr/>
              </p:nvSpPr>
              <p:spPr>
                <a:xfrm>
                  <a:off x="2692549" y="3856192"/>
                  <a:ext cx="5034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  <p:grpSp>
            <p:nvGrpSpPr>
              <p:cNvPr id="14512" name="그룹 92"/>
              <p:cNvGrpSpPr>
                <a:grpSpLocks/>
              </p:cNvGrpSpPr>
              <p:nvPr/>
            </p:nvGrpSpPr>
            <p:grpSpPr bwMode="auto">
              <a:xfrm>
                <a:off x="2997888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238" name="직사각형 237"/>
                <p:cNvSpPr/>
                <p:nvPr/>
              </p:nvSpPr>
              <p:spPr>
                <a:xfrm>
                  <a:off x="2691671" y="2154552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39" name="직사각형 238"/>
                <p:cNvSpPr/>
                <p:nvPr/>
              </p:nvSpPr>
              <p:spPr>
                <a:xfrm>
                  <a:off x="2691671" y="2274540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40" name="직사각형 239"/>
                <p:cNvSpPr/>
                <p:nvPr/>
              </p:nvSpPr>
              <p:spPr>
                <a:xfrm>
                  <a:off x="2691671" y="2398164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41" name="직사각형 240"/>
                <p:cNvSpPr/>
                <p:nvPr/>
              </p:nvSpPr>
              <p:spPr>
                <a:xfrm>
                  <a:off x="2691671" y="2518150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42" name="직사각형 241"/>
                <p:cNvSpPr/>
                <p:nvPr/>
              </p:nvSpPr>
              <p:spPr>
                <a:xfrm>
                  <a:off x="2691671" y="2641773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43" name="직사각형 242"/>
                <p:cNvSpPr/>
                <p:nvPr/>
              </p:nvSpPr>
              <p:spPr>
                <a:xfrm>
                  <a:off x="2691671" y="2761762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44" name="직사각형 243"/>
                <p:cNvSpPr/>
                <p:nvPr/>
              </p:nvSpPr>
              <p:spPr>
                <a:xfrm>
                  <a:off x="2691671" y="2885386"/>
                  <a:ext cx="53703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45" name="직사각형 244"/>
                <p:cNvSpPr/>
                <p:nvPr/>
              </p:nvSpPr>
              <p:spPr>
                <a:xfrm>
                  <a:off x="2691671" y="3005372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46" name="직사각형 245"/>
                <p:cNvSpPr/>
                <p:nvPr/>
              </p:nvSpPr>
              <p:spPr>
                <a:xfrm>
                  <a:off x="2691671" y="3128995"/>
                  <a:ext cx="53703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47" name="직사각형 246"/>
                <p:cNvSpPr/>
                <p:nvPr/>
              </p:nvSpPr>
              <p:spPr>
                <a:xfrm>
                  <a:off x="2691671" y="3248984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48" name="직사각형 247"/>
                <p:cNvSpPr/>
                <p:nvPr/>
              </p:nvSpPr>
              <p:spPr>
                <a:xfrm>
                  <a:off x="2691671" y="3368970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49" name="직사각형 248"/>
                <p:cNvSpPr/>
                <p:nvPr/>
              </p:nvSpPr>
              <p:spPr>
                <a:xfrm>
                  <a:off x="2691671" y="3492594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50" name="직사각형 249"/>
                <p:cNvSpPr/>
                <p:nvPr/>
              </p:nvSpPr>
              <p:spPr>
                <a:xfrm>
                  <a:off x="2691671" y="3612582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51" name="직사각형 250"/>
                <p:cNvSpPr/>
                <p:nvPr/>
              </p:nvSpPr>
              <p:spPr>
                <a:xfrm>
                  <a:off x="2691671" y="3736206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52" name="직사각형 251"/>
                <p:cNvSpPr/>
                <p:nvPr/>
              </p:nvSpPr>
              <p:spPr>
                <a:xfrm>
                  <a:off x="2691671" y="3856192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  <p:grpSp>
            <p:nvGrpSpPr>
              <p:cNvPr id="14513" name="그룹 93"/>
              <p:cNvGrpSpPr>
                <a:grpSpLocks/>
              </p:cNvGrpSpPr>
              <p:nvPr/>
            </p:nvGrpSpPr>
            <p:grpSpPr bwMode="auto">
              <a:xfrm>
                <a:off x="2874576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223" name="직사각형 222"/>
                <p:cNvSpPr/>
                <p:nvPr/>
              </p:nvSpPr>
              <p:spPr>
                <a:xfrm>
                  <a:off x="2670658" y="2154552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24" name="직사각형 223"/>
                <p:cNvSpPr/>
                <p:nvPr/>
              </p:nvSpPr>
              <p:spPr>
                <a:xfrm>
                  <a:off x="2670658" y="2274540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25" name="직사각형 224"/>
                <p:cNvSpPr/>
                <p:nvPr/>
              </p:nvSpPr>
              <p:spPr>
                <a:xfrm>
                  <a:off x="2670658" y="2398164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26" name="직사각형 225"/>
                <p:cNvSpPr/>
                <p:nvPr/>
              </p:nvSpPr>
              <p:spPr>
                <a:xfrm>
                  <a:off x="2670658" y="2518150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27" name="직사각형 226"/>
                <p:cNvSpPr/>
                <p:nvPr/>
              </p:nvSpPr>
              <p:spPr>
                <a:xfrm>
                  <a:off x="2670658" y="2641773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28" name="직사각형 227"/>
                <p:cNvSpPr/>
                <p:nvPr/>
              </p:nvSpPr>
              <p:spPr>
                <a:xfrm>
                  <a:off x="2670658" y="2761762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29" name="직사각형 228"/>
                <p:cNvSpPr/>
                <p:nvPr/>
              </p:nvSpPr>
              <p:spPr>
                <a:xfrm>
                  <a:off x="2670658" y="2885386"/>
                  <a:ext cx="73842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30" name="직사각형 229"/>
                <p:cNvSpPr/>
                <p:nvPr/>
              </p:nvSpPr>
              <p:spPr>
                <a:xfrm>
                  <a:off x="2670658" y="3005372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31" name="직사각형 230"/>
                <p:cNvSpPr/>
                <p:nvPr/>
              </p:nvSpPr>
              <p:spPr>
                <a:xfrm>
                  <a:off x="2670658" y="3128995"/>
                  <a:ext cx="73842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32" name="직사각형 231"/>
                <p:cNvSpPr/>
                <p:nvPr/>
              </p:nvSpPr>
              <p:spPr>
                <a:xfrm>
                  <a:off x="2670658" y="3248984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33" name="직사각형 232"/>
                <p:cNvSpPr/>
                <p:nvPr/>
              </p:nvSpPr>
              <p:spPr>
                <a:xfrm>
                  <a:off x="2670658" y="3368970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34" name="직사각형 233"/>
                <p:cNvSpPr/>
                <p:nvPr/>
              </p:nvSpPr>
              <p:spPr>
                <a:xfrm>
                  <a:off x="2670658" y="3492594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35" name="직사각형 234"/>
                <p:cNvSpPr/>
                <p:nvPr/>
              </p:nvSpPr>
              <p:spPr>
                <a:xfrm>
                  <a:off x="2670658" y="3612582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36" name="직사각형 235"/>
                <p:cNvSpPr/>
                <p:nvPr/>
              </p:nvSpPr>
              <p:spPr>
                <a:xfrm>
                  <a:off x="2670658" y="3736206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37" name="직사각형 236"/>
                <p:cNvSpPr/>
                <p:nvPr/>
              </p:nvSpPr>
              <p:spPr>
                <a:xfrm>
                  <a:off x="2670658" y="3856192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  <p:grpSp>
            <p:nvGrpSpPr>
              <p:cNvPr id="14514" name="그룹 94"/>
              <p:cNvGrpSpPr>
                <a:grpSpLocks/>
              </p:cNvGrpSpPr>
              <p:nvPr/>
            </p:nvGrpSpPr>
            <p:grpSpPr bwMode="auto">
              <a:xfrm>
                <a:off x="2751264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208" name="직사각형 207"/>
                <p:cNvSpPr/>
                <p:nvPr/>
              </p:nvSpPr>
              <p:spPr>
                <a:xfrm>
                  <a:off x="2673138" y="2154552"/>
                  <a:ext cx="9062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09" name="직사각형 208"/>
                <p:cNvSpPr/>
                <p:nvPr/>
              </p:nvSpPr>
              <p:spPr>
                <a:xfrm>
                  <a:off x="2673138" y="2274540"/>
                  <a:ext cx="9062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10" name="직사각형 209"/>
                <p:cNvSpPr/>
                <p:nvPr/>
              </p:nvSpPr>
              <p:spPr>
                <a:xfrm>
                  <a:off x="2673138" y="2398164"/>
                  <a:ext cx="9062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11" name="직사각형 210"/>
                <p:cNvSpPr/>
                <p:nvPr/>
              </p:nvSpPr>
              <p:spPr>
                <a:xfrm>
                  <a:off x="2673138" y="2518150"/>
                  <a:ext cx="9062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12" name="직사각형 211"/>
                <p:cNvSpPr/>
                <p:nvPr/>
              </p:nvSpPr>
              <p:spPr>
                <a:xfrm>
                  <a:off x="2673138" y="2641773"/>
                  <a:ext cx="9062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13" name="직사각형 212"/>
                <p:cNvSpPr/>
                <p:nvPr/>
              </p:nvSpPr>
              <p:spPr>
                <a:xfrm>
                  <a:off x="2673138" y="2761762"/>
                  <a:ext cx="9062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14" name="직사각형 213"/>
                <p:cNvSpPr/>
                <p:nvPr/>
              </p:nvSpPr>
              <p:spPr>
                <a:xfrm>
                  <a:off x="2673138" y="2885386"/>
                  <a:ext cx="90623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15" name="직사각형 214"/>
                <p:cNvSpPr/>
                <p:nvPr/>
              </p:nvSpPr>
              <p:spPr>
                <a:xfrm>
                  <a:off x="2673138" y="3005372"/>
                  <a:ext cx="9062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16" name="직사각형 215"/>
                <p:cNvSpPr/>
                <p:nvPr/>
              </p:nvSpPr>
              <p:spPr>
                <a:xfrm>
                  <a:off x="2673138" y="3128995"/>
                  <a:ext cx="90623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17" name="직사각형 216"/>
                <p:cNvSpPr/>
                <p:nvPr/>
              </p:nvSpPr>
              <p:spPr>
                <a:xfrm>
                  <a:off x="2673138" y="3248984"/>
                  <a:ext cx="9062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18" name="직사각형 217"/>
                <p:cNvSpPr/>
                <p:nvPr/>
              </p:nvSpPr>
              <p:spPr>
                <a:xfrm>
                  <a:off x="2673138" y="3368970"/>
                  <a:ext cx="9062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19" name="직사각형 218"/>
                <p:cNvSpPr/>
                <p:nvPr/>
              </p:nvSpPr>
              <p:spPr>
                <a:xfrm>
                  <a:off x="2673138" y="3492594"/>
                  <a:ext cx="9062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20" name="직사각형 219"/>
                <p:cNvSpPr/>
                <p:nvPr/>
              </p:nvSpPr>
              <p:spPr>
                <a:xfrm>
                  <a:off x="2673138" y="3612582"/>
                  <a:ext cx="9062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21" name="직사각형 220"/>
                <p:cNvSpPr/>
                <p:nvPr/>
              </p:nvSpPr>
              <p:spPr>
                <a:xfrm>
                  <a:off x="2673138" y="3736206"/>
                  <a:ext cx="9062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22" name="직사각형 221"/>
                <p:cNvSpPr/>
                <p:nvPr/>
              </p:nvSpPr>
              <p:spPr>
                <a:xfrm>
                  <a:off x="2673138" y="3856192"/>
                  <a:ext cx="9062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  <p:grpSp>
            <p:nvGrpSpPr>
              <p:cNvPr id="14515" name="그룹 95"/>
              <p:cNvGrpSpPr>
                <a:grpSpLocks/>
              </p:cNvGrpSpPr>
              <p:nvPr/>
            </p:nvGrpSpPr>
            <p:grpSpPr bwMode="auto">
              <a:xfrm>
                <a:off x="2627952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193" name="직사각형 192"/>
                <p:cNvSpPr/>
                <p:nvPr/>
              </p:nvSpPr>
              <p:spPr>
                <a:xfrm>
                  <a:off x="2692399" y="2154552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94" name="직사각형 193"/>
                <p:cNvSpPr/>
                <p:nvPr/>
              </p:nvSpPr>
              <p:spPr>
                <a:xfrm>
                  <a:off x="2692399" y="2274540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95" name="직사각형 194"/>
                <p:cNvSpPr/>
                <p:nvPr/>
              </p:nvSpPr>
              <p:spPr>
                <a:xfrm>
                  <a:off x="2692399" y="2398164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96" name="직사각형 195"/>
                <p:cNvSpPr/>
                <p:nvPr/>
              </p:nvSpPr>
              <p:spPr>
                <a:xfrm>
                  <a:off x="2692399" y="2518150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97" name="직사각형 196"/>
                <p:cNvSpPr/>
                <p:nvPr/>
              </p:nvSpPr>
              <p:spPr>
                <a:xfrm>
                  <a:off x="2692399" y="2641773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98" name="직사각형 197"/>
                <p:cNvSpPr/>
                <p:nvPr/>
              </p:nvSpPr>
              <p:spPr>
                <a:xfrm>
                  <a:off x="2692399" y="2761762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99" name="직사각형 198"/>
                <p:cNvSpPr/>
                <p:nvPr/>
              </p:nvSpPr>
              <p:spPr>
                <a:xfrm>
                  <a:off x="2692399" y="2885386"/>
                  <a:ext cx="53703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00" name="직사각형 199"/>
                <p:cNvSpPr/>
                <p:nvPr/>
              </p:nvSpPr>
              <p:spPr>
                <a:xfrm>
                  <a:off x="2692399" y="3005372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01" name="직사각형 200"/>
                <p:cNvSpPr/>
                <p:nvPr/>
              </p:nvSpPr>
              <p:spPr>
                <a:xfrm>
                  <a:off x="2692399" y="3128995"/>
                  <a:ext cx="53703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02" name="직사각형 201"/>
                <p:cNvSpPr/>
                <p:nvPr/>
              </p:nvSpPr>
              <p:spPr>
                <a:xfrm>
                  <a:off x="2692399" y="3248984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03" name="직사각형 202"/>
                <p:cNvSpPr/>
                <p:nvPr/>
              </p:nvSpPr>
              <p:spPr>
                <a:xfrm>
                  <a:off x="2692399" y="3368970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04" name="직사각형 203"/>
                <p:cNvSpPr/>
                <p:nvPr/>
              </p:nvSpPr>
              <p:spPr>
                <a:xfrm>
                  <a:off x="2692399" y="3492594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05" name="직사각형 204"/>
                <p:cNvSpPr/>
                <p:nvPr/>
              </p:nvSpPr>
              <p:spPr>
                <a:xfrm>
                  <a:off x="2692399" y="3612582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06" name="직사각형 205"/>
                <p:cNvSpPr/>
                <p:nvPr/>
              </p:nvSpPr>
              <p:spPr>
                <a:xfrm>
                  <a:off x="2692399" y="3736206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07" name="직사각형 206"/>
                <p:cNvSpPr/>
                <p:nvPr/>
              </p:nvSpPr>
              <p:spPr>
                <a:xfrm>
                  <a:off x="2692399" y="3856192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  <p:grpSp>
            <p:nvGrpSpPr>
              <p:cNvPr id="14516" name="그룹 96"/>
              <p:cNvGrpSpPr>
                <a:grpSpLocks/>
              </p:cNvGrpSpPr>
              <p:nvPr/>
            </p:nvGrpSpPr>
            <p:grpSpPr bwMode="auto">
              <a:xfrm>
                <a:off x="2504640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178" name="직사각형 177"/>
                <p:cNvSpPr/>
                <p:nvPr/>
              </p:nvSpPr>
              <p:spPr>
                <a:xfrm>
                  <a:off x="2688166" y="2154552"/>
                  <a:ext cx="57060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79" name="직사각형 178"/>
                <p:cNvSpPr/>
                <p:nvPr/>
              </p:nvSpPr>
              <p:spPr>
                <a:xfrm>
                  <a:off x="2688166" y="2274540"/>
                  <a:ext cx="57060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80" name="직사각형 179"/>
                <p:cNvSpPr/>
                <p:nvPr/>
              </p:nvSpPr>
              <p:spPr>
                <a:xfrm>
                  <a:off x="2688166" y="2398164"/>
                  <a:ext cx="57060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81" name="직사각형 180"/>
                <p:cNvSpPr/>
                <p:nvPr/>
              </p:nvSpPr>
              <p:spPr>
                <a:xfrm>
                  <a:off x="2688166" y="2518150"/>
                  <a:ext cx="57060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82" name="직사각형 181"/>
                <p:cNvSpPr/>
                <p:nvPr/>
              </p:nvSpPr>
              <p:spPr>
                <a:xfrm>
                  <a:off x="2688166" y="2641773"/>
                  <a:ext cx="57060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83" name="직사각형 182"/>
                <p:cNvSpPr/>
                <p:nvPr/>
              </p:nvSpPr>
              <p:spPr>
                <a:xfrm>
                  <a:off x="2688166" y="2761762"/>
                  <a:ext cx="57060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84" name="직사각형 183"/>
                <p:cNvSpPr/>
                <p:nvPr/>
              </p:nvSpPr>
              <p:spPr>
                <a:xfrm>
                  <a:off x="2688166" y="2885386"/>
                  <a:ext cx="57060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85" name="직사각형 184"/>
                <p:cNvSpPr/>
                <p:nvPr/>
              </p:nvSpPr>
              <p:spPr>
                <a:xfrm>
                  <a:off x="2688166" y="3005372"/>
                  <a:ext cx="57060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86" name="직사각형 185"/>
                <p:cNvSpPr/>
                <p:nvPr/>
              </p:nvSpPr>
              <p:spPr>
                <a:xfrm>
                  <a:off x="2688166" y="3128995"/>
                  <a:ext cx="57060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87" name="직사각형 186"/>
                <p:cNvSpPr/>
                <p:nvPr/>
              </p:nvSpPr>
              <p:spPr>
                <a:xfrm>
                  <a:off x="2688166" y="3248984"/>
                  <a:ext cx="57060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88" name="직사각형 187"/>
                <p:cNvSpPr/>
                <p:nvPr/>
              </p:nvSpPr>
              <p:spPr>
                <a:xfrm>
                  <a:off x="2688166" y="3368970"/>
                  <a:ext cx="57060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89" name="직사각형 188"/>
                <p:cNvSpPr/>
                <p:nvPr/>
              </p:nvSpPr>
              <p:spPr>
                <a:xfrm>
                  <a:off x="2688166" y="3492594"/>
                  <a:ext cx="57060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90" name="직사각형 189"/>
                <p:cNvSpPr/>
                <p:nvPr/>
              </p:nvSpPr>
              <p:spPr>
                <a:xfrm>
                  <a:off x="2688166" y="3612582"/>
                  <a:ext cx="57060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91" name="직사각형 190"/>
                <p:cNvSpPr/>
                <p:nvPr/>
              </p:nvSpPr>
              <p:spPr>
                <a:xfrm>
                  <a:off x="2688166" y="3736206"/>
                  <a:ext cx="57060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92" name="직사각형 191"/>
                <p:cNvSpPr/>
                <p:nvPr/>
              </p:nvSpPr>
              <p:spPr>
                <a:xfrm>
                  <a:off x="2688166" y="3856192"/>
                  <a:ext cx="57060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  <p:grpSp>
            <p:nvGrpSpPr>
              <p:cNvPr id="14517" name="그룹 97"/>
              <p:cNvGrpSpPr>
                <a:grpSpLocks/>
              </p:cNvGrpSpPr>
              <p:nvPr/>
            </p:nvGrpSpPr>
            <p:grpSpPr bwMode="auto">
              <a:xfrm>
                <a:off x="2381328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163" name="직사각형 162"/>
                <p:cNvSpPr/>
                <p:nvPr/>
              </p:nvSpPr>
              <p:spPr>
                <a:xfrm>
                  <a:off x="2673865" y="2154552"/>
                  <a:ext cx="70484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64" name="직사각형 163"/>
                <p:cNvSpPr/>
                <p:nvPr/>
              </p:nvSpPr>
              <p:spPr>
                <a:xfrm>
                  <a:off x="2673865" y="2274540"/>
                  <a:ext cx="70484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65" name="직사각형 164"/>
                <p:cNvSpPr/>
                <p:nvPr/>
              </p:nvSpPr>
              <p:spPr>
                <a:xfrm>
                  <a:off x="2673865" y="2398164"/>
                  <a:ext cx="70484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66" name="직사각형 165"/>
                <p:cNvSpPr/>
                <p:nvPr/>
              </p:nvSpPr>
              <p:spPr>
                <a:xfrm>
                  <a:off x="2673865" y="2518150"/>
                  <a:ext cx="70484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67" name="직사각형 166"/>
                <p:cNvSpPr/>
                <p:nvPr/>
              </p:nvSpPr>
              <p:spPr>
                <a:xfrm>
                  <a:off x="2673865" y="2641773"/>
                  <a:ext cx="70484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68" name="직사각형 167"/>
                <p:cNvSpPr/>
                <p:nvPr/>
              </p:nvSpPr>
              <p:spPr>
                <a:xfrm>
                  <a:off x="2673865" y="2761762"/>
                  <a:ext cx="70484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69" name="직사각형 168"/>
                <p:cNvSpPr/>
                <p:nvPr/>
              </p:nvSpPr>
              <p:spPr>
                <a:xfrm>
                  <a:off x="2673865" y="2885386"/>
                  <a:ext cx="70484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70" name="직사각형 169"/>
                <p:cNvSpPr/>
                <p:nvPr/>
              </p:nvSpPr>
              <p:spPr>
                <a:xfrm>
                  <a:off x="2673865" y="3005372"/>
                  <a:ext cx="70484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71" name="직사각형 170"/>
                <p:cNvSpPr/>
                <p:nvPr/>
              </p:nvSpPr>
              <p:spPr>
                <a:xfrm>
                  <a:off x="2673865" y="3128995"/>
                  <a:ext cx="70484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72" name="직사각형 171"/>
                <p:cNvSpPr/>
                <p:nvPr/>
              </p:nvSpPr>
              <p:spPr>
                <a:xfrm>
                  <a:off x="2673865" y="3248984"/>
                  <a:ext cx="70484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73" name="직사각형 172"/>
                <p:cNvSpPr/>
                <p:nvPr/>
              </p:nvSpPr>
              <p:spPr>
                <a:xfrm>
                  <a:off x="2673865" y="3368970"/>
                  <a:ext cx="70484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74" name="직사각형 173"/>
                <p:cNvSpPr/>
                <p:nvPr/>
              </p:nvSpPr>
              <p:spPr>
                <a:xfrm>
                  <a:off x="2673865" y="3492594"/>
                  <a:ext cx="70484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75" name="직사각형 174"/>
                <p:cNvSpPr/>
                <p:nvPr/>
              </p:nvSpPr>
              <p:spPr>
                <a:xfrm>
                  <a:off x="2673865" y="3612582"/>
                  <a:ext cx="70484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76" name="직사각형 175"/>
                <p:cNvSpPr/>
                <p:nvPr/>
              </p:nvSpPr>
              <p:spPr>
                <a:xfrm>
                  <a:off x="2673865" y="3736206"/>
                  <a:ext cx="70484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77" name="직사각형 176"/>
                <p:cNvSpPr/>
                <p:nvPr/>
              </p:nvSpPr>
              <p:spPr>
                <a:xfrm>
                  <a:off x="2673865" y="3856192"/>
                  <a:ext cx="70484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  <p:grpSp>
            <p:nvGrpSpPr>
              <p:cNvPr id="14518" name="그룹 98"/>
              <p:cNvGrpSpPr>
                <a:grpSpLocks/>
              </p:cNvGrpSpPr>
              <p:nvPr/>
            </p:nvGrpSpPr>
            <p:grpSpPr bwMode="auto">
              <a:xfrm>
                <a:off x="2258016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148" name="직사각형 147"/>
                <p:cNvSpPr/>
                <p:nvPr/>
              </p:nvSpPr>
              <p:spPr>
                <a:xfrm>
                  <a:off x="2672990" y="2154552"/>
                  <a:ext cx="9062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49" name="직사각형 148"/>
                <p:cNvSpPr/>
                <p:nvPr/>
              </p:nvSpPr>
              <p:spPr>
                <a:xfrm>
                  <a:off x="2672990" y="2274540"/>
                  <a:ext cx="9062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50" name="직사각형 149"/>
                <p:cNvSpPr/>
                <p:nvPr/>
              </p:nvSpPr>
              <p:spPr>
                <a:xfrm>
                  <a:off x="2672990" y="2398164"/>
                  <a:ext cx="9062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51" name="직사각형 150"/>
                <p:cNvSpPr/>
                <p:nvPr/>
              </p:nvSpPr>
              <p:spPr>
                <a:xfrm>
                  <a:off x="2672990" y="2518150"/>
                  <a:ext cx="9062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52" name="직사각형 151"/>
                <p:cNvSpPr/>
                <p:nvPr/>
              </p:nvSpPr>
              <p:spPr>
                <a:xfrm>
                  <a:off x="2672990" y="2641773"/>
                  <a:ext cx="9062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53" name="직사각형 152"/>
                <p:cNvSpPr/>
                <p:nvPr/>
              </p:nvSpPr>
              <p:spPr>
                <a:xfrm>
                  <a:off x="2672990" y="2761762"/>
                  <a:ext cx="9062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54" name="직사각형 153"/>
                <p:cNvSpPr/>
                <p:nvPr/>
              </p:nvSpPr>
              <p:spPr>
                <a:xfrm>
                  <a:off x="2672990" y="2885386"/>
                  <a:ext cx="90625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55" name="직사각형 154"/>
                <p:cNvSpPr/>
                <p:nvPr/>
              </p:nvSpPr>
              <p:spPr>
                <a:xfrm>
                  <a:off x="2672990" y="3005372"/>
                  <a:ext cx="9062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56" name="직사각형 155"/>
                <p:cNvSpPr/>
                <p:nvPr/>
              </p:nvSpPr>
              <p:spPr>
                <a:xfrm>
                  <a:off x="2672990" y="3128995"/>
                  <a:ext cx="90625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57" name="직사각형 156"/>
                <p:cNvSpPr/>
                <p:nvPr/>
              </p:nvSpPr>
              <p:spPr>
                <a:xfrm>
                  <a:off x="2672990" y="3248984"/>
                  <a:ext cx="9062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58" name="직사각형 157"/>
                <p:cNvSpPr/>
                <p:nvPr/>
              </p:nvSpPr>
              <p:spPr>
                <a:xfrm>
                  <a:off x="2672990" y="3368970"/>
                  <a:ext cx="9062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59" name="직사각형 158"/>
                <p:cNvSpPr/>
                <p:nvPr/>
              </p:nvSpPr>
              <p:spPr>
                <a:xfrm>
                  <a:off x="2672990" y="3492594"/>
                  <a:ext cx="9062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60" name="직사각형 159"/>
                <p:cNvSpPr/>
                <p:nvPr/>
              </p:nvSpPr>
              <p:spPr>
                <a:xfrm>
                  <a:off x="2672990" y="3612582"/>
                  <a:ext cx="9062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61" name="직사각형 160"/>
                <p:cNvSpPr/>
                <p:nvPr/>
              </p:nvSpPr>
              <p:spPr>
                <a:xfrm>
                  <a:off x="2672990" y="3736206"/>
                  <a:ext cx="9062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62" name="직사각형 161"/>
                <p:cNvSpPr/>
                <p:nvPr/>
              </p:nvSpPr>
              <p:spPr>
                <a:xfrm>
                  <a:off x="2672990" y="3856192"/>
                  <a:ext cx="90625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  <p:grpSp>
            <p:nvGrpSpPr>
              <p:cNvPr id="14519" name="그룹 99"/>
              <p:cNvGrpSpPr>
                <a:grpSpLocks/>
              </p:cNvGrpSpPr>
              <p:nvPr/>
            </p:nvGrpSpPr>
            <p:grpSpPr bwMode="auto">
              <a:xfrm>
                <a:off x="2134704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133" name="직사각형 132"/>
                <p:cNvSpPr/>
                <p:nvPr/>
              </p:nvSpPr>
              <p:spPr>
                <a:xfrm>
                  <a:off x="2692253" y="2154552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34" name="직사각형 133"/>
                <p:cNvSpPr/>
                <p:nvPr/>
              </p:nvSpPr>
              <p:spPr>
                <a:xfrm>
                  <a:off x="2692253" y="2274540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35" name="직사각형 134"/>
                <p:cNvSpPr/>
                <p:nvPr/>
              </p:nvSpPr>
              <p:spPr>
                <a:xfrm>
                  <a:off x="2692253" y="2398164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36" name="직사각형 135"/>
                <p:cNvSpPr/>
                <p:nvPr/>
              </p:nvSpPr>
              <p:spPr>
                <a:xfrm>
                  <a:off x="2692253" y="2518150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37" name="직사각형 136"/>
                <p:cNvSpPr/>
                <p:nvPr/>
              </p:nvSpPr>
              <p:spPr>
                <a:xfrm>
                  <a:off x="2692253" y="2641773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38" name="직사각형 137"/>
                <p:cNvSpPr/>
                <p:nvPr/>
              </p:nvSpPr>
              <p:spPr>
                <a:xfrm>
                  <a:off x="2692253" y="2761762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39" name="직사각형 138"/>
                <p:cNvSpPr/>
                <p:nvPr/>
              </p:nvSpPr>
              <p:spPr>
                <a:xfrm>
                  <a:off x="2692253" y="2885386"/>
                  <a:ext cx="53703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40" name="직사각형 139"/>
                <p:cNvSpPr/>
                <p:nvPr/>
              </p:nvSpPr>
              <p:spPr>
                <a:xfrm>
                  <a:off x="2692253" y="3005372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41" name="직사각형 140"/>
                <p:cNvSpPr/>
                <p:nvPr/>
              </p:nvSpPr>
              <p:spPr>
                <a:xfrm>
                  <a:off x="2692253" y="3128995"/>
                  <a:ext cx="53703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42" name="직사각형 141"/>
                <p:cNvSpPr/>
                <p:nvPr/>
              </p:nvSpPr>
              <p:spPr>
                <a:xfrm>
                  <a:off x="2692253" y="3248984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43" name="직사각형 142"/>
                <p:cNvSpPr/>
                <p:nvPr/>
              </p:nvSpPr>
              <p:spPr>
                <a:xfrm>
                  <a:off x="2692253" y="3368970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44" name="직사각형 143"/>
                <p:cNvSpPr/>
                <p:nvPr/>
              </p:nvSpPr>
              <p:spPr>
                <a:xfrm>
                  <a:off x="2692253" y="3492594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45" name="직사각형 144"/>
                <p:cNvSpPr/>
                <p:nvPr/>
              </p:nvSpPr>
              <p:spPr>
                <a:xfrm>
                  <a:off x="2692253" y="3612582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46" name="직사각형 145"/>
                <p:cNvSpPr/>
                <p:nvPr/>
              </p:nvSpPr>
              <p:spPr>
                <a:xfrm>
                  <a:off x="2692253" y="3736206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47" name="직사각형 146"/>
                <p:cNvSpPr/>
                <p:nvPr/>
              </p:nvSpPr>
              <p:spPr>
                <a:xfrm>
                  <a:off x="2692253" y="3856192"/>
                  <a:ext cx="53703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  <p:grpSp>
            <p:nvGrpSpPr>
              <p:cNvPr id="14520" name="그룹 100"/>
              <p:cNvGrpSpPr>
                <a:grpSpLocks/>
              </p:cNvGrpSpPr>
              <p:nvPr/>
            </p:nvGrpSpPr>
            <p:grpSpPr bwMode="auto">
              <a:xfrm>
                <a:off x="2011392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118" name="직사각형 117"/>
                <p:cNvSpPr/>
                <p:nvPr/>
              </p:nvSpPr>
              <p:spPr>
                <a:xfrm>
                  <a:off x="2681307" y="2154552"/>
                  <a:ext cx="63771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19" name="직사각형 118"/>
                <p:cNvSpPr/>
                <p:nvPr/>
              </p:nvSpPr>
              <p:spPr>
                <a:xfrm>
                  <a:off x="2681307" y="2274540"/>
                  <a:ext cx="63771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20" name="직사각형 119"/>
                <p:cNvSpPr/>
                <p:nvPr/>
              </p:nvSpPr>
              <p:spPr>
                <a:xfrm>
                  <a:off x="2681307" y="2398164"/>
                  <a:ext cx="63771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21" name="직사각형 120"/>
                <p:cNvSpPr/>
                <p:nvPr/>
              </p:nvSpPr>
              <p:spPr>
                <a:xfrm>
                  <a:off x="2681307" y="2518150"/>
                  <a:ext cx="63771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22" name="직사각형 121"/>
                <p:cNvSpPr/>
                <p:nvPr/>
              </p:nvSpPr>
              <p:spPr>
                <a:xfrm>
                  <a:off x="2681307" y="2641773"/>
                  <a:ext cx="63771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23" name="직사각형 122"/>
                <p:cNvSpPr/>
                <p:nvPr/>
              </p:nvSpPr>
              <p:spPr>
                <a:xfrm>
                  <a:off x="2681307" y="2761762"/>
                  <a:ext cx="63771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24" name="직사각형 123"/>
                <p:cNvSpPr/>
                <p:nvPr/>
              </p:nvSpPr>
              <p:spPr>
                <a:xfrm>
                  <a:off x="2681307" y="2885386"/>
                  <a:ext cx="63771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25" name="직사각형 124"/>
                <p:cNvSpPr/>
                <p:nvPr/>
              </p:nvSpPr>
              <p:spPr>
                <a:xfrm>
                  <a:off x="2681307" y="3005372"/>
                  <a:ext cx="63771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26" name="직사각형 125"/>
                <p:cNvSpPr/>
                <p:nvPr/>
              </p:nvSpPr>
              <p:spPr>
                <a:xfrm>
                  <a:off x="2681307" y="3128995"/>
                  <a:ext cx="63771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27" name="직사각형 126"/>
                <p:cNvSpPr/>
                <p:nvPr/>
              </p:nvSpPr>
              <p:spPr>
                <a:xfrm>
                  <a:off x="2681307" y="3248984"/>
                  <a:ext cx="63771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28" name="직사각형 127"/>
                <p:cNvSpPr/>
                <p:nvPr/>
              </p:nvSpPr>
              <p:spPr>
                <a:xfrm>
                  <a:off x="2681307" y="3368970"/>
                  <a:ext cx="63771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29" name="직사각형 128"/>
                <p:cNvSpPr/>
                <p:nvPr/>
              </p:nvSpPr>
              <p:spPr>
                <a:xfrm>
                  <a:off x="2681307" y="3492594"/>
                  <a:ext cx="63771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30" name="직사각형 129"/>
                <p:cNvSpPr/>
                <p:nvPr/>
              </p:nvSpPr>
              <p:spPr>
                <a:xfrm>
                  <a:off x="2681307" y="3612582"/>
                  <a:ext cx="63771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31" name="직사각형 130"/>
                <p:cNvSpPr/>
                <p:nvPr/>
              </p:nvSpPr>
              <p:spPr>
                <a:xfrm>
                  <a:off x="2681307" y="3736206"/>
                  <a:ext cx="63771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32" name="직사각형 131"/>
                <p:cNvSpPr/>
                <p:nvPr/>
              </p:nvSpPr>
              <p:spPr>
                <a:xfrm>
                  <a:off x="2681307" y="3856192"/>
                  <a:ext cx="63771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  <p:grpSp>
            <p:nvGrpSpPr>
              <p:cNvPr id="14521" name="그룹 101"/>
              <p:cNvGrpSpPr>
                <a:grpSpLocks/>
              </p:cNvGrpSpPr>
              <p:nvPr/>
            </p:nvGrpSpPr>
            <p:grpSpPr bwMode="auto">
              <a:xfrm>
                <a:off x="1888080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103" name="직사각형 102"/>
                <p:cNvSpPr/>
                <p:nvPr/>
              </p:nvSpPr>
              <p:spPr>
                <a:xfrm>
                  <a:off x="2673717" y="2154552"/>
                  <a:ext cx="7048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04" name="직사각형 103"/>
                <p:cNvSpPr/>
                <p:nvPr/>
              </p:nvSpPr>
              <p:spPr>
                <a:xfrm>
                  <a:off x="2673717" y="2274540"/>
                  <a:ext cx="7048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05" name="직사각형 104"/>
                <p:cNvSpPr/>
                <p:nvPr/>
              </p:nvSpPr>
              <p:spPr>
                <a:xfrm>
                  <a:off x="2673717" y="2398164"/>
                  <a:ext cx="7048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06" name="직사각형 105"/>
                <p:cNvSpPr/>
                <p:nvPr/>
              </p:nvSpPr>
              <p:spPr>
                <a:xfrm>
                  <a:off x="2673717" y="2518150"/>
                  <a:ext cx="7048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07" name="직사각형 106"/>
                <p:cNvSpPr/>
                <p:nvPr/>
              </p:nvSpPr>
              <p:spPr>
                <a:xfrm>
                  <a:off x="2673717" y="2641773"/>
                  <a:ext cx="7048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08" name="직사각형 107"/>
                <p:cNvSpPr/>
                <p:nvPr/>
              </p:nvSpPr>
              <p:spPr>
                <a:xfrm>
                  <a:off x="2673717" y="2761762"/>
                  <a:ext cx="7048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09" name="직사각형 108"/>
                <p:cNvSpPr/>
                <p:nvPr/>
              </p:nvSpPr>
              <p:spPr>
                <a:xfrm>
                  <a:off x="2673717" y="2885386"/>
                  <a:ext cx="70486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10" name="직사각형 109"/>
                <p:cNvSpPr/>
                <p:nvPr/>
              </p:nvSpPr>
              <p:spPr>
                <a:xfrm>
                  <a:off x="2673717" y="3005372"/>
                  <a:ext cx="7048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11" name="직사각형 110"/>
                <p:cNvSpPr/>
                <p:nvPr/>
              </p:nvSpPr>
              <p:spPr>
                <a:xfrm>
                  <a:off x="2673717" y="3128995"/>
                  <a:ext cx="70486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12" name="직사각형 111"/>
                <p:cNvSpPr/>
                <p:nvPr/>
              </p:nvSpPr>
              <p:spPr>
                <a:xfrm>
                  <a:off x="2673717" y="3248984"/>
                  <a:ext cx="7048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13" name="직사각형 112"/>
                <p:cNvSpPr/>
                <p:nvPr/>
              </p:nvSpPr>
              <p:spPr>
                <a:xfrm>
                  <a:off x="2673717" y="3368970"/>
                  <a:ext cx="7048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14" name="직사각형 113"/>
                <p:cNvSpPr/>
                <p:nvPr/>
              </p:nvSpPr>
              <p:spPr>
                <a:xfrm>
                  <a:off x="2673717" y="3492594"/>
                  <a:ext cx="7048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15" name="직사각형 114"/>
                <p:cNvSpPr/>
                <p:nvPr/>
              </p:nvSpPr>
              <p:spPr>
                <a:xfrm>
                  <a:off x="2673717" y="3612582"/>
                  <a:ext cx="7048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16" name="직사각형 115"/>
                <p:cNvSpPr/>
                <p:nvPr/>
              </p:nvSpPr>
              <p:spPr>
                <a:xfrm>
                  <a:off x="2673717" y="3736206"/>
                  <a:ext cx="7048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17" name="직사각형 116"/>
                <p:cNvSpPr/>
                <p:nvPr/>
              </p:nvSpPr>
              <p:spPr>
                <a:xfrm>
                  <a:off x="2673717" y="3856192"/>
                  <a:ext cx="7048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</p:grpSp>
        <p:cxnSp>
          <p:nvCxnSpPr>
            <p:cNvPr id="71" name="직선 연결선 70"/>
            <p:cNvCxnSpPr/>
            <p:nvPr/>
          </p:nvCxnSpPr>
          <p:spPr bwMode="auto">
            <a:xfrm>
              <a:off x="7664450" y="1076374"/>
              <a:ext cx="0" cy="2058987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직사각형 71"/>
            <p:cNvSpPr/>
            <p:nvPr/>
          </p:nvSpPr>
          <p:spPr bwMode="auto">
            <a:xfrm rot="5400000">
              <a:off x="1383507" y="31005"/>
              <a:ext cx="1493837" cy="408622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73" name="직사각형 72"/>
            <p:cNvSpPr/>
            <p:nvPr/>
          </p:nvSpPr>
          <p:spPr bwMode="auto">
            <a:xfrm>
              <a:off x="344488" y="1641524"/>
              <a:ext cx="3829050" cy="86518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ko-KR" altLang="en-US" sz="1200" b="1" dirty="0" err="1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광화문역</a:t>
              </a:r>
              <a:r>
                <a:rPr lang="ko-KR" altLang="en-US" sz="1200" b="1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 출구 </a:t>
              </a:r>
              <a:r>
                <a:rPr lang="en-US" altLang="ko-KR" sz="1200" b="1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(</a:t>
              </a:r>
              <a:r>
                <a:rPr lang="ko-KR" altLang="en-US" sz="1200" b="1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경사 지역</a:t>
              </a:r>
              <a:r>
                <a:rPr lang="en-US" altLang="ko-KR" sz="1200" b="1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)</a:t>
              </a:r>
              <a:endParaRPr lang="ko-KR" altLang="en-US" sz="1200" b="1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74" name="직사각형 73"/>
            <p:cNvSpPr/>
            <p:nvPr/>
          </p:nvSpPr>
          <p:spPr bwMode="auto">
            <a:xfrm>
              <a:off x="4235450" y="1379587"/>
              <a:ext cx="341313" cy="15716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5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75" name="직사각형 74"/>
            <p:cNvSpPr/>
            <p:nvPr/>
          </p:nvSpPr>
          <p:spPr bwMode="auto">
            <a:xfrm>
              <a:off x="4232275" y="2613073"/>
              <a:ext cx="341313" cy="15716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5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76" name="직사각형 75"/>
            <p:cNvSpPr/>
            <p:nvPr/>
          </p:nvSpPr>
          <p:spPr bwMode="auto">
            <a:xfrm>
              <a:off x="9175750" y="1641524"/>
              <a:ext cx="623888" cy="86677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ko-KR" altLang="en-US" sz="1100" b="1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세종</a:t>
              </a:r>
              <a:endParaRPr lang="en-US" altLang="ko-KR" sz="1100" b="1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  <a:p>
              <a:pPr algn="ctr" eaLnBrk="0" latinLnBrk="0" hangingPunct="0">
                <a:defRPr/>
              </a:pPr>
              <a:r>
                <a:rPr lang="ko-KR" altLang="en-US" sz="1100" b="1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대왕</a:t>
              </a:r>
              <a:endParaRPr lang="en-US" altLang="ko-KR" sz="1100" b="1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  <a:p>
              <a:pPr algn="ctr" eaLnBrk="0" latinLnBrk="0" hangingPunct="0">
                <a:defRPr/>
              </a:pPr>
              <a:r>
                <a:rPr lang="ko-KR" altLang="en-US" sz="1100" b="1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동상</a:t>
              </a:r>
            </a:p>
          </p:txBody>
        </p:sp>
        <p:sp>
          <p:nvSpPr>
            <p:cNvPr id="78" name="직사각형 77"/>
            <p:cNvSpPr/>
            <p:nvPr/>
          </p:nvSpPr>
          <p:spPr bwMode="auto">
            <a:xfrm>
              <a:off x="2466975" y="1379587"/>
              <a:ext cx="341313" cy="15716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1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79" name="직사각형 78"/>
            <p:cNvSpPr/>
            <p:nvPr/>
          </p:nvSpPr>
          <p:spPr bwMode="auto">
            <a:xfrm>
              <a:off x="2808288" y="1379587"/>
              <a:ext cx="339725" cy="15716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2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80" name="직사각형 79"/>
            <p:cNvSpPr/>
            <p:nvPr/>
          </p:nvSpPr>
          <p:spPr bwMode="auto">
            <a:xfrm>
              <a:off x="3151188" y="1379587"/>
              <a:ext cx="339725" cy="15716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3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81" name="직사각형 80"/>
            <p:cNvSpPr/>
            <p:nvPr/>
          </p:nvSpPr>
          <p:spPr bwMode="auto">
            <a:xfrm>
              <a:off x="3490913" y="1379587"/>
              <a:ext cx="341312" cy="15716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4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82" name="직사각형 81"/>
            <p:cNvSpPr/>
            <p:nvPr/>
          </p:nvSpPr>
          <p:spPr bwMode="auto">
            <a:xfrm>
              <a:off x="2127250" y="2613073"/>
              <a:ext cx="339725" cy="15716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2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83" name="직사각형 82"/>
            <p:cNvSpPr/>
            <p:nvPr/>
          </p:nvSpPr>
          <p:spPr bwMode="auto">
            <a:xfrm>
              <a:off x="2466975" y="2613073"/>
              <a:ext cx="341313" cy="15716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3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84" name="직사각형 83"/>
            <p:cNvSpPr/>
            <p:nvPr/>
          </p:nvSpPr>
          <p:spPr bwMode="auto">
            <a:xfrm>
              <a:off x="2808288" y="2613073"/>
              <a:ext cx="339725" cy="15716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4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85" name="직사각형 84"/>
            <p:cNvSpPr/>
            <p:nvPr/>
          </p:nvSpPr>
          <p:spPr bwMode="auto">
            <a:xfrm>
              <a:off x="3151188" y="2613073"/>
              <a:ext cx="339725" cy="15716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5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86" name="직사각형 85"/>
            <p:cNvSpPr/>
            <p:nvPr/>
          </p:nvSpPr>
          <p:spPr bwMode="auto">
            <a:xfrm>
              <a:off x="3490913" y="2613073"/>
              <a:ext cx="341312" cy="15716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6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cxnSp>
          <p:nvCxnSpPr>
            <p:cNvPr id="87" name="직선 연결선 86"/>
            <p:cNvCxnSpPr/>
            <p:nvPr/>
          </p:nvCxnSpPr>
          <p:spPr bwMode="auto">
            <a:xfrm>
              <a:off x="4173538" y="1076374"/>
              <a:ext cx="0" cy="2058987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0" name="직사각형 339"/>
            <p:cNvSpPr/>
            <p:nvPr/>
          </p:nvSpPr>
          <p:spPr bwMode="auto">
            <a:xfrm>
              <a:off x="7323138" y="1641524"/>
              <a:ext cx="341312" cy="160338"/>
            </a:xfrm>
            <a:prstGeom prst="rect">
              <a:avLst/>
            </a:prstGeom>
            <a:solidFill>
              <a:srgbClr val="FF5D5D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14496" name="TextBox 1"/>
            <p:cNvSpPr txBox="1">
              <a:spLocks noChangeArrowheads="1"/>
            </p:cNvSpPr>
            <p:nvPr/>
          </p:nvSpPr>
          <p:spPr bwMode="auto">
            <a:xfrm>
              <a:off x="6977239" y="1361119"/>
              <a:ext cx="649537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latinLnBrk="0" hangingPunct="0"/>
              <a:r>
                <a:rPr lang="ko-KR" altLang="en-US" sz="800">
                  <a:solidFill>
                    <a:srgbClr val="000000"/>
                  </a:solidFill>
                  <a:latin typeface="08서울남산체 L" pitchFamily="18" charset="-127"/>
                  <a:ea typeface="08서울남산체 L" pitchFamily="18" charset="-127"/>
                </a:rPr>
                <a:t>운영   본부</a:t>
              </a:r>
            </a:p>
          </p:txBody>
        </p:sp>
        <p:sp>
          <p:nvSpPr>
            <p:cNvPr id="14497" name="TextBox 337"/>
            <p:cNvSpPr txBox="1">
              <a:spLocks noChangeArrowheads="1"/>
            </p:cNvSpPr>
            <p:nvPr/>
          </p:nvSpPr>
          <p:spPr bwMode="auto">
            <a:xfrm>
              <a:off x="7593770" y="1284221"/>
              <a:ext cx="455574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latinLnBrk="0" hangingPunct="0"/>
              <a:r>
                <a:rPr lang="ko-KR" altLang="en-US" sz="800">
                  <a:solidFill>
                    <a:srgbClr val="000000"/>
                  </a:solidFill>
                  <a:latin typeface="08서울남산체 L" pitchFamily="18" charset="-127"/>
                  <a:ea typeface="08서울남산체 L" pitchFamily="18" charset="-127"/>
                </a:rPr>
                <a:t>출연자</a:t>
              </a:r>
              <a:endParaRPr lang="en-US" altLang="ko-KR" sz="800">
                <a:solidFill>
                  <a:srgbClr val="000000"/>
                </a:solidFill>
                <a:latin typeface="08서울남산체 L" pitchFamily="18" charset="-127"/>
                <a:ea typeface="08서울남산체 L" pitchFamily="18" charset="-127"/>
              </a:endParaRPr>
            </a:p>
            <a:p>
              <a:pPr algn="ctr" eaLnBrk="0" latinLnBrk="0" hangingPunct="0"/>
              <a:r>
                <a:rPr lang="ko-KR" altLang="en-US" sz="800">
                  <a:solidFill>
                    <a:srgbClr val="000000"/>
                  </a:solidFill>
                  <a:latin typeface="08서울남산체 L" pitchFamily="18" charset="-127"/>
                  <a:ea typeface="08서울남산체 L" pitchFamily="18" charset="-127"/>
                </a:rPr>
                <a:t>대기실</a:t>
              </a:r>
            </a:p>
          </p:txBody>
        </p:sp>
        <p:sp>
          <p:nvSpPr>
            <p:cNvPr id="337" name="직사각형 336"/>
            <p:cNvSpPr/>
            <p:nvPr/>
          </p:nvSpPr>
          <p:spPr bwMode="auto">
            <a:xfrm>
              <a:off x="87313" y="1327199"/>
              <a:ext cx="257175" cy="148907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ko-KR" altLang="en-US" sz="1200" b="1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이순신 장군</a:t>
              </a:r>
            </a:p>
          </p:txBody>
        </p:sp>
        <p:sp>
          <p:nvSpPr>
            <p:cNvPr id="14499" name="직사각형 9"/>
            <p:cNvSpPr>
              <a:spLocks noChangeArrowheads="1"/>
            </p:cNvSpPr>
            <p:nvPr/>
          </p:nvSpPr>
          <p:spPr bwMode="auto">
            <a:xfrm>
              <a:off x="7312459" y="1618728"/>
              <a:ext cx="370615" cy="215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latinLnBrk="0" hangingPunct="0"/>
              <a:r>
                <a:rPr lang="ko-KR" altLang="en-US" sz="800">
                  <a:solidFill>
                    <a:srgbClr val="000000"/>
                  </a:solidFill>
                  <a:latin typeface="08서울남산체 L" pitchFamily="18" charset="-127"/>
                  <a:ea typeface="08서울남산체 L" pitchFamily="18" charset="-127"/>
                </a:rPr>
                <a:t>콘솔</a:t>
              </a:r>
            </a:p>
          </p:txBody>
        </p:sp>
        <p:sp>
          <p:nvSpPr>
            <p:cNvPr id="14500" name="직사각형 343"/>
            <p:cNvSpPr>
              <a:spLocks noChangeArrowheads="1"/>
            </p:cNvSpPr>
            <p:nvPr/>
          </p:nvSpPr>
          <p:spPr bwMode="auto">
            <a:xfrm>
              <a:off x="7308977" y="1962104"/>
              <a:ext cx="370615" cy="215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latinLnBrk="0" hangingPunct="0"/>
              <a:r>
                <a:rPr lang="ko-KR" altLang="en-US" sz="800">
                  <a:solidFill>
                    <a:srgbClr val="000000"/>
                  </a:solidFill>
                  <a:latin typeface="08서울남산체 L" pitchFamily="18" charset="-127"/>
                  <a:ea typeface="08서울남산체 L" pitchFamily="18" charset="-127"/>
                </a:rPr>
                <a:t>무대</a:t>
              </a:r>
            </a:p>
          </p:txBody>
        </p:sp>
        <p:sp>
          <p:nvSpPr>
            <p:cNvPr id="14501" name="직사각형 344"/>
            <p:cNvSpPr>
              <a:spLocks noChangeArrowheads="1"/>
            </p:cNvSpPr>
            <p:nvPr/>
          </p:nvSpPr>
          <p:spPr bwMode="auto">
            <a:xfrm>
              <a:off x="7328903" y="2394924"/>
              <a:ext cx="357791" cy="215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latinLnBrk="0" hangingPunct="0"/>
              <a:r>
                <a:rPr lang="en-US" altLang="ko-KR" sz="800">
                  <a:solidFill>
                    <a:srgbClr val="000000"/>
                  </a:solidFill>
                  <a:latin typeface="08서울남산체 L" pitchFamily="18" charset="-127"/>
                  <a:ea typeface="08서울남산체 L" pitchFamily="18" charset="-127"/>
                </a:rPr>
                <a:t>LED</a:t>
              </a:r>
              <a:endParaRPr lang="ko-KR" altLang="en-US" sz="800">
                <a:solidFill>
                  <a:srgbClr val="000000"/>
                </a:solidFill>
                <a:latin typeface="08서울남산체 L" pitchFamily="18" charset="-127"/>
                <a:ea typeface="08서울남산체 L" pitchFamily="18" charset="-127"/>
              </a:endParaRPr>
            </a:p>
          </p:txBody>
        </p:sp>
        <p:sp>
          <p:nvSpPr>
            <p:cNvPr id="358" name="TextBox 357"/>
            <p:cNvSpPr txBox="1"/>
            <p:nvPr/>
          </p:nvSpPr>
          <p:spPr bwMode="auto">
            <a:xfrm>
              <a:off x="4339467" y="1628189"/>
              <a:ext cx="638315" cy="27699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altLang="ko-KR" sz="6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CO2 </a:t>
              </a:r>
              <a:r>
                <a:rPr lang="ko-KR" altLang="en-US" sz="6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줄이기</a:t>
              </a:r>
              <a:endParaRPr lang="en-US" altLang="ko-KR" sz="60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  <a:p>
              <a:pPr algn="ctr">
                <a:defRPr/>
              </a:pPr>
              <a:r>
                <a:rPr lang="ko-KR" altLang="en-US" sz="6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다짐 메시지 월</a:t>
              </a:r>
            </a:p>
          </p:txBody>
        </p:sp>
        <p:sp>
          <p:nvSpPr>
            <p:cNvPr id="360" name="TextBox 359"/>
            <p:cNvSpPr txBox="1"/>
            <p:nvPr/>
          </p:nvSpPr>
          <p:spPr bwMode="auto">
            <a:xfrm>
              <a:off x="4410735" y="2212630"/>
              <a:ext cx="614273" cy="27701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ko-KR" altLang="en-US" sz="6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페이스</a:t>
              </a:r>
              <a:endParaRPr lang="en-US" altLang="ko-KR" sz="60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  <a:p>
              <a:pPr algn="ctr">
                <a:defRPr/>
              </a:pPr>
              <a:r>
                <a:rPr lang="ko-KR" altLang="en-US" sz="6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페인팅 이벤트</a:t>
              </a:r>
            </a:p>
          </p:txBody>
        </p:sp>
        <p:sp>
          <p:nvSpPr>
            <p:cNvPr id="361" name="TextBox 360"/>
            <p:cNvSpPr txBox="1"/>
            <p:nvPr/>
          </p:nvSpPr>
          <p:spPr bwMode="auto">
            <a:xfrm>
              <a:off x="4250171" y="1919859"/>
              <a:ext cx="388248" cy="27701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altLang="ko-KR" sz="6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CO2</a:t>
              </a:r>
            </a:p>
            <a:p>
              <a:pPr algn="ctr">
                <a:defRPr/>
              </a:pPr>
              <a:r>
                <a:rPr lang="ko-KR" altLang="en-US" sz="6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조형물</a:t>
              </a:r>
              <a:endParaRPr lang="ko-KR" altLang="en-US" sz="70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14505" name="직사각형 4"/>
            <p:cNvSpPr>
              <a:spLocks noChangeArrowheads="1"/>
            </p:cNvSpPr>
            <p:nvPr/>
          </p:nvSpPr>
          <p:spPr bwMode="auto">
            <a:xfrm>
              <a:off x="4547087" y="1919859"/>
              <a:ext cx="235962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latinLnBrk="0" hangingPunct="0"/>
              <a:r>
                <a:rPr lang="en-US" altLang="ko-KR" sz="800">
                  <a:solidFill>
                    <a:srgbClr val="000000"/>
                  </a:solidFill>
                  <a:latin typeface="08서울남산체 L" pitchFamily="18" charset="-127"/>
                  <a:ea typeface="08서울남산체 L" pitchFamily="18" charset="-127"/>
                </a:rPr>
                <a:t>4</a:t>
              </a:r>
              <a:endParaRPr lang="ko-KR" altLang="en-US" sz="800">
                <a:solidFill>
                  <a:srgbClr val="000000"/>
                </a:solidFill>
                <a:latin typeface="08서울남산체 L" pitchFamily="18" charset="-127"/>
                <a:ea typeface="08서울남산체 L" pitchFamily="18" charset="-127"/>
              </a:endParaRPr>
            </a:p>
          </p:txBody>
        </p:sp>
        <p:sp>
          <p:nvSpPr>
            <p:cNvPr id="357" name="직사각형 356"/>
            <p:cNvSpPr/>
            <p:nvPr/>
          </p:nvSpPr>
          <p:spPr bwMode="auto">
            <a:xfrm>
              <a:off x="2125663" y="1379587"/>
              <a:ext cx="341312" cy="15716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1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</p:grpSp>
      <p:sp>
        <p:nvSpPr>
          <p:cNvPr id="359" name="직사각형 358"/>
          <p:cNvSpPr/>
          <p:nvPr/>
        </p:nvSpPr>
        <p:spPr bwMode="auto">
          <a:xfrm>
            <a:off x="7050088" y="4914900"/>
            <a:ext cx="2584450" cy="196850"/>
          </a:xfrm>
          <a:prstGeom prst="rect">
            <a:avLst/>
          </a:prstGeom>
          <a:solidFill>
            <a:srgbClr val="FF5D5D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latinLnBrk="0" hangingPunct="0">
              <a:defRPr/>
            </a:pPr>
            <a:r>
              <a:rPr lang="ko-KR" altLang="en-US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기타 운영 부스 </a:t>
            </a:r>
            <a:r>
              <a:rPr lang="en-US" altLang="ko-KR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(5</a:t>
            </a:r>
            <a:r>
              <a:rPr lang="ko-KR" altLang="en-US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동</a:t>
            </a:r>
            <a:r>
              <a:rPr lang="en-US" altLang="ko-KR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)</a:t>
            </a:r>
            <a:r>
              <a:rPr lang="ko-KR" altLang="en-US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 </a:t>
            </a:r>
          </a:p>
        </p:txBody>
      </p:sp>
      <p:sp>
        <p:nvSpPr>
          <p:cNvPr id="370" name="직사각형 369"/>
          <p:cNvSpPr/>
          <p:nvPr/>
        </p:nvSpPr>
        <p:spPr>
          <a:xfrm>
            <a:off x="7050088" y="5184775"/>
            <a:ext cx="2584450" cy="1322388"/>
          </a:xfrm>
          <a:prstGeom prst="rect">
            <a:avLst/>
          </a:prstGeom>
          <a:noFill/>
          <a:ln w="9525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graphicFrame>
        <p:nvGraphicFramePr>
          <p:cNvPr id="381" name="표 380"/>
          <p:cNvGraphicFramePr>
            <a:graphicFrameLocks noGrp="1"/>
          </p:cNvGraphicFramePr>
          <p:nvPr/>
        </p:nvGraphicFramePr>
        <p:xfrm>
          <a:off x="7473950" y="5314950"/>
          <a:ext cx="1987550" cy="670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158"/>
                <a:gridCol w="1779392"/>
              </a:tblGrid>
              <a:tr h="167481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endParaRPr kumimoji="1" lang="en-US" altLang="ko-KR" sz="1000" b="0" kern="1200" dirty="0" smtClean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9" marR="91379" marT="45657" marB="4565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운영 본부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(2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동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)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9" marR="91379" marT="45657" marB="4565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7481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9" marR="91379" marT="45657" marB="4565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출연자 대기실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(1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동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)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9" marR="91379" marT="45657" marB="4565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7481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endParaRPr kumimoji="1" lang="en-US" altLang="ko-KR" sz="1000" b="0" kern="1200" dirty="0" smtClean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9" marR="91379" marT="45657" marB="4565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페이스 페인팅 이벤트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(1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동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)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9" marR="91379" marT="45657" marB="4565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7481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9" marR="91379" marT="45657" marB="4565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콘솔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(1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동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)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marL="91379" marR="91379" marT="45657" marB="4565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38" name="직사각형 337"/>
          <p:cNvSpPr/>
          <p:nvPr/>
        </p:nvSpPr>
        <p:spPr bwMode="auto">
          <a:xfrm>
            <a:off x="1790700" y="2609850"/>
            <a:ext cx="339725" cy="1651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latinLnBrk="0" hangingPunct="0">
              <a:defRPr/>
            </a:pPr>
            <a:r>
              <a:rPr lang="en-US" altLang="ko-KR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1</a:t>
            </a:r>
            <a:endParaRPr lang="ko-KR" altLang="en-US" sz="800" dirty="0">
              <a:solidFill>
                <a:prstClr val="black"/>
              </a:solidFill>
              <a:latin typeface="08서울남산체 L" panose="02020603020101020101" pitchFamily="18" charset="-127"/>
              <a:ea typeface="08서울남산체 L" panose="02020603020101020101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슬라이드 번호 개체 틀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7AC95F8-2928-4C0C-9CED-EFFFBD2FD620}" type="slidenum">
              <a:rPr lang="ko-KR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ko-KR" altLang="en-US" smtClean="0"/>
          </a:p>
        </p:txBody>
      </p:sp>
      <p:sp>
        <p:nvSpPr>
          <p:cNvPr id="5" name="TextBox 4"/>
          <p:cNvSpPr txBox="1"/>
          <p:nvPr/>
        </p:nvSpPr>
        <p:spPr bwMode="auto">
          <a:xfrm>
            <a:off x="223844" y="863715"/>
            <a:ext cx="1484381" cy="2308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dirty="0">
                <a:ln w="1270">
                  <a:solidFill>
                    <a:prstClr val="black">
                      <a:alpha val="10000"/>
                    </a:prstClr>
                  </a:solidFill>
                </a:ln>
                <a:solidFill>
                  <a:srgbClr val="A5D028">
                    <a:lumMod val="50000"/>
                  </a:srgbClr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만장 퍼레이드 동선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8113" y="503238"/>
            <a:ext cx="1574149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pc="-150" dirty="0">
                <a:ln w="1270">
                  <a:solidFill>
                    <a:prstClr val="black">
                      <a:alpha val="10000"/>
                    </a:prstClr>
                  </a:solidFill>
                </a:ln>
                <a:solidFill>
                  <a:prstClr val="black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1. </a:t>
            </a:r>
            <a:r>
              <a:rPr kumimoji="0" lang="ko-KR" altLang="en-US" spc="-150" dirty="0">
                <a:ln w="1270">
                  <a:solidFill>
                    <a:prstClr val="black">
                      <a:alpha val="10000"/>
                    </a:prstClr>
                  </a:solidFill>
                </a:ln>
                <a:solidFill>
                  <a:prstClr val="black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행사장 레이아웃</a:t>
            </a:r>
          </a:p>
        </p:txBody>
      </p:sp>
      <p:pic>
        <p:nvPicPr>
          <p:cNvPr id="1536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0650" y="1449388"/>
            <a:ext cx="9678988" cy="167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타원 6"/>
          <p:cNvSpPr/>
          <p:nvPr/>
        </p:nvSpPr>
        <p:spPr>
          <a:xfrm>
            <a:off x="7239000" y="2205038"/>
            <a:ext cx="128588" cy="12858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cxnSp>
        <p:nvCxnSpPr>
          <p:cNvPr id="9" name="직선 연결선 8"/>
          <p:cNvCxnSpPr/>
          <p:nvPr/>
        </p:nvCxnSpPr>
        <p:spPr>
          <a:xfrm>
            <a:off x="7304088" y="2333625"/>
            <a:ext cx="0" cy="37465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 flipV="1">
            <a:off x="5608638" y="2705100"/>
            <a:ext cx="1695450" cy="3175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타원 13"/>
          <p:cNvSpPr/>
          <p:nvPr/>
        </p:nvSpPr>
        <p:spPr>
          <a:xfrm>
            <a:off x="5372100" y="2097088"/>
            <a:ext cx="338138" cy="33813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cxnSp>
        <p:nvCxnSpPr>
          <p:cNvPr id="15" name="직선 연결선 14"/>
          <p:cNvCxnSpPr/>
          <p:nvPr/>
        </p:nvCxnSpPr>
        <p:spPr>
          <a:xfrm>
            <a:off x="5608638" y="1822450"/>
            <a:ext cx="0" cy="885825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>
            <a:off x="5513388" y="1822450"/>
            <a:ext cx="0" cy="88265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>
            <a:off x="3017838" y="2609850"/>
            <a:ext cx="2495550" cy="8096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>
            <a:off x="3013075" y="1943100"/>
            <a:ext cx="4763" cy="676275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/>
          <p:cNvCxnSpPr/>
          <p:nvPr/>
        </p:nvCxnSpPr>
        <p:spPr>
          <a:xfrm flipV="1">
            <a:off x="3013075" y="1822450"/>
            <a:ext cx="2500313" cy="12065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/>
          <p:cNvCxnSpPr/>
          <p:nvPr/>
        </p:nvCxnSpPr>
        <p:spPr>
          <a:xfrm>
            <a:off x="5608638" y="1822450"/>
            <a:ext cx="154940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연결선 33"/>
          <p:cNvCxnSpPr>
            <a:endCxn id="7" idx="0"/>
          </p:cNvCxnSpPr>
          <p:nvPr/>
        </p:nvCxnSpPr>
        <p:spPr>
          <a:xfrm>
            <a:off x="7159625" y="1822450"/>
            <a:ext cx="144463" cy="382588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이등변 삼각형 35"/>
          <p:cNvSpPr/>
          <p:nvPr/>
        </p:nvSpPr>
        <p:spPr>
          <a:xfrm>
            <a:off x="5529263" y="2427288"/>
            <a:ext cx="152400" cy="7620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40" name="이등변 삼각형 39"/>
          <p:cNvSpPr/>
          <p:nvPr/>
        </p:nvSpPr>
        <p:spPr>
          <a:xfrm rot="10860000">
            <a:off x="5432425" y="2027238"/>
            <a:ext cx="152400" cy="7620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41" name="이등변 삼각형 40"/>
          <p:cNvSpPr/>
          <p:nvPr/>
        </p:nvSpPr>
        <p:spPr>
          <a:xfrm rot="9720000">
            <a:off x="7213600" y="2125663"/>
            <a:ext cx="152400" cy="7620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42" name="직사각형 41"/>
          <p:cNvSpPr/>
          <p:nvPr/>
        </p:nvSpPr>
        <p:spPr>
          <a:xfrm>
            <a:off x="6457950" y="2619375"/>
            <a:ext cx="203200" cy="203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>
                <a:solidFill>
                  <a:srgbClr val="C00000"/>
                </a:solidFill>
                <a:latin typeface="08서울남산체 EB" panose="02020603020101020101" pitchFamily="18" charset="-127"/>
                <a:ea typeface="08서울남산체 EB" panose="02020603020101020101" pitchFamily="18" charset="-127"/>
              </a:rPr>
              <a:t>1</a:t>
            </a:r>
            <a:endParaRPr kumimoji="0" lang="ko-KR" altLang="en-US" sz="1200" dirty="0">
              <a:solidFill>
                <a:srgbClr val="C00000"/>
              </a:solidFill>
              <a:latin typeface="08서울남산체 EB" panose="02020603020101020101" pitchFamily="18" charset="-127"/>
              <a:ea typeface="08서울남산체 EB" panose="02020603020101020101" pitchFamily="18" charset="-127"/>
            </a:endParaRPr>
          </a:p>
        </p:txBody>
      </p:sp>
      <p:sp>
        <p:nvSpPr>
          <p:cNvPr id="44" name="직사각형 43"/>
          <p:cNvSpPr/>
          <p:nvPr/>
        </p:nvSpPr>
        <p:spPr>
          <a:xfrm>
            <a:off x="5715000" y="2325688"/>
            <a:ext cx="203200" cy="203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>
                <a:solidFill>
                  <a:srgbClr val="C00000"/>
                </a:solidFill>
                <a:latin typeface="08서울남산체 EB" panose="02020603020101020101" pitchFamily="18" charset="-127"/>
                <a:ea typeface="08서울남산체 EB" panose="02020603020101020101" pitchFamily="18" charset="-127"/>
              </a:rPr>
              <a:t>2</a:t>
            </a:r>
            <a:endParaRPr kumimoji="0" lang="ko-KR" altLang="en-US" sz="1200" dirty="0">
              <a:solidFill>
                <a:srgbClr val="C00000"/>
              </a:solidFill>
              <a:latin typeface="08서울남산체 EB" panose="02020603020101020101" pitchFamily="18" charset="-127"/>
              <a:ea typeface="08서울남산체 EB" panose="02020603020101020101" pitchFamily="18" charset="-127"/>
            </a:endParaRPr>
          </a:p>
        </p:txBody>
      </p:sp>
      <p:sp>
        <p:nvSpPr>
          <p:cNvPr id="45" name="직사각형 44"/>
          <p:cNvSpPr/>
          <p:nvPr/>
        </p:nvSpPr>
        <p:spPr>
          <a:xfrm>
            <a:off x="3287713" y="2173288"/>
            <a:ext cx="203200" cy="2047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>
                <a:solidFill>
                  <a:srgbClr val="C00000"/>
                </a:solidFill>
                <a:latin typeface="08서울남산체 EB" panose="02020603020101020101" pitchFamily="18" charset="-127"/>
                <a:ea typeface="08서울남산체 EB" panose="02020603020101020101" pitchFamily="18" charset="-127"/>
              </a:rPr>
              <a:t>3</a:t>
            </a:r>
            <a:endParaRPr kumimoji="0" lang="ko-KR" altLang="en-US" sz="1200" dirty="0">
              <a:solidFill>
                <a:srgbClr val="C00000"/>
              </a:solidFill>
              <a:latin typeface="08서울남산체 EB" panose="02020603020101020101" pitchFamily="18" charset="-127"/>
              <a:ea typeface="08서울남산체 EB" panose="02020603020101020101" pitchFamily="18" charset="-127"/>
            </a:endParaRPr>
          </a:p>
        </p:txBody>
      </p:sp>
      <p:sp>
        <p:nvSpPr>
          <p:cNvPr id="46" name="직사각형 45"/>
          <p:cNvSpPr/>
          <p:nvPr/>
        </p:nvSpPr>
        <p:spPr>
          <a:xfrm>
            <a:off x="5164138" y="1928813"/>
            <a:ext cx="203200" cy="203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>
                <a:solidFill>
                  <a:srgbClr val="C00000"/>
                </a:solidFill>
                <a:latin typeface="08서울남산체 EB" panose="02020603020101020101" pitchFamily="18" charset="-127"/>
                <a:ea typeface="08서울남산체 EB" panose="02020603020101020101" pitchFamily="18" charset="-127"/>
              </a:rPr>
              <a:t>4</a:t>
            </a:r>
            <a:endParaRPr kumimoji="0" lang="ko-KR" altLang="en-US" sz="1200" dirty="0">
              <a:solidFill>
                <a:srgbClr val="C00000"/>
              </a:solidFill>
              <a:latin typeface="08서울남산체 EB" panose="02020603020101020101" pitchFamily="18" charset="-127"/>
              <a:ea typeface="08서울남산체 EB" panose="02020603020101020101" pitchFamily="18" charset="-127"/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6954838" y="1989138"/>
            <a:ext cx="203200" cy="203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>
                <a:solidFill>
                  <a:srgbClr val="C00000"/>
                </a:solidFill>
                <a:latin typeface="08서울남산체 EB" panose="02020603020101020101" pitchFamily="18" charset="-127"/>
                <a:ea typeface="08서울남산체 EB" panose="02020603020101020101" pitchFamily="18" charset="-127"/>
              </a:rPr>
              <a:t>5</a:t>
            </a:r>
            <a:endParaRPr kumimoji="0" lang="ko-KR" altLang="en-US" sz="1200" dirty="0">
              <a:solidFill>
                <a:srgbClr val="C00000"/>
              </a:solidFill>
              <a:latin typeface="08서울남산체 EB" panose="02020603020101020101" pitchFamily="18" charset="-127"/>
              <a:ea typeface="08서울남산체 EB" panose="02020603020101020101" pitchFamily="18" charset="-127"/>
            </a:endParaRPr>
          </a:p>
        </p:txBody>
      </p:sp>
      <p:sp>
        <p:nvSpPr>
          <p:cNvPr id="48" name="직사각형 47"/>
          <p:cNvSpPr/>
          <p:nvPr/>
        </p:nvSpPr>
        <p:spPr>
          <a:xfrm>
            <a:off x="627573" y="3237295"/>
            <a:ext cx="6312626" cy="132959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9933"/>
              </a:buClr>
              <a:buSzPct val="180000"/>
              <a:defRPr/>
            </a:pPr>
            <a:r>
              <a:rPr kumimoji="0" lang="ko-KR" altLang="en-US" sz="1200" dirty="0">
                <a:ln>
                  <a:solidFill>
                    <a:schemeClr val="tx1">
                      <a:lumMod val="85000"/>
                      <a:lumOff val="15000"/>
                      <a:alpha val="1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① 사전 무대 앞 풍물패</a:t>
            </a:r>
            <a:r>
              <a:rPr kumimoji="0" lang="en-US" altLang="ko-KR" sz="1200" dirty="0">
                <a:ln>
                  <a:solidFill>
                    <a:schemeClr val="tx1">
                      <a:lumMod val="85000"/>
                      <a:lumOff val="15000"/>
                      <a:alpha val="1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, </a:t>
            </a:r>
            <a:r>
              <a:rPr kumimoji="0" lang="ko-KR" altLang="en-US" sz="1200" dirty="0">
                <a:ln>
                  <a:solidFill>
                    <a:schemeClr val="tx1">
                      <a:lumMod val="85000"/>
                      <a:lumOff val="15000"/>
                      <a:alpha val="1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만장 </a:t>
            </a:r>
            <a:r>
              <a:rPr kumimoji="0" lang="ko-KR" altLang="en-US" sz="1200" dirty="0" err="1">
                <a:ln>
                  <a:solidFill>
                    <a:schemeClr val="tx1">
                      <a:lumMod val="85000"/>
                      <a:lumOff val="15000"/>
                      <a:alpha val="1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기수단</a:t>
            </a:r>
            <a:r>
              <a:rPr kumimoji="0" lang="ko-KR" altLang="en-US" sz="1200" dirty="0">
                <a:ln>
                  <a:solidFill>
                    <a:schemeClr val="tx1">
                      <a:lumMod val="85000"/>
                      <a:lumOff val="15000"/>
                      <a:alpha val="1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대기</a:t>
            </a:r>
            <a:endParaRPr kumimoji="0" lang="en-US" altLang="ko-KR" sz="1200" dirty="0">
              <a:ln>
                <a:solidFill>
                  <a:schemeClr val="tx1">
                    <a:lumMod val="85000"/>
                    <a:lumOff val="15000"/>
                    <a:alpha val="15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9933"/>
              </a:buClr>
              <a:buSzPct val="180000"/>
              <a:defRPr/>
            </a:pPr>
            <a:r>
              <a:rPr kumimoji="0" lang="ko-KR" altLang="en-US" sz="1200" dirty="0">
                <a:ln>
                  <a:solidFill>
                    <a:schemeClr val="tx1">
                      <a:lumMod val="85000"/>
                      <a:lumOff val="15000"/>
                      <a:alpha val="1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② 사회자의 진행에 따라 참여자 전원 구호 제창</a:t>
            </a:r>
            <a:endParaRPr kumimoji="0" lang="en-US" altLang="ko-KR" sz="1200" dirty="0">
              <a:ln>
                <a:solidFill>
                  <a:schemeClr val="tx1">
                    <a:lumMod val="85000"/>
                    <a:lumOff val="15000"/>
                    <a:alpha val="15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9933"/>
              </a:buClr>
              <a:buSzPct val="180000"/>
              <a:defRPr/>
            </a:pPr>
            <a:r>
              <a:rPr kumimoji="0" lang="ko-KR" altLang="en-US" sz="1200" dirty="0">
                <a:ln>
                  <a:solidFill>
                    <a:schemeClr val="tx1">
                      <a:lumMod val="85000"/>
                      <a:lumOff val="15000"/>
                      <a:alpha val="1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③ 풍물패 연주하며 무대에서 시작하여 객석 뒤쪽으로 이동 </a:t>
            </a:r>
            <a:r>
              <a:rPr kumimoji="0" lang="en-US" altLang="ko-KR" sz="1200" dirty="0">
                <a:ln>
                  <a:solidFill>
                    <a:schemeClr val="tx1">
                      <a:lumMod val="85000"/>
                      <a:lumOff val="15000"/>
                      <a:alpha val="1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</a:t>
            </a:r>
            <a:r>
              <a:rPr kumimoji="0" lang="ko-KR" altLang="en-US" sz="1200" dirty="0">
                <a:ln>
                  <a:solidFill>
                    <a:schemeClr val="tx1">
                      <a:lumMod val="85000"/>
                      <a:lumOff val="15000"/>
                      <a:alpha val="1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풍물패를 필두로 만장기수단도 함께 이동</a:t>
            </a:r>
            <a:r>
              <a:rPr kumimoji="0" lang="en-US" altLang="ko-KR" sz="1200" dirty="0">
                <a:ln>
                  <a:solidFill>
                    <a:schemeClr val="tx1">
                      <a:lumMod val="85000"/>
                      <a:lumOff val="15000"/>
                      <a:alpha val="1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)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9933"/>
              </a:buClr>
              <a:buSzPct val="180000"/>
              <a:defRPr/>
            </a:pPr>
            <a:r>
              <a:rPr kumimoji="0" lang="ko-KR" altLang="en-US" sz="1200" dirty="0">
                <a:ln>
                  <a:solidFill>
                    <a:schemeClr val="tx1">
                      <a:lumMod val="85000"/>
                      <a:lumOff val="15000"/>
                      <a:alpha val="1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④ 객석 뒤쪽에서 약 </a:t>
            </a:r>
            <a:r>
              <a:rPr kumimoji="0" lang="en-US" altLang="ko-KR" sz="1200" dirty="0">
                <a:ln>
                  <a:solidFill>
                    <a:schemeClr val="tx1">
                      <a:lumMod val="85000"/>
                      <a:lumOff val="15000"/>
                      <a:alpha val="1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3</a:t>
            </a:r>
            <a:r>
              <a:rPr kumimoji="0" lang="ko-KR" altLang="en-US" sz="1200" dirty="0">
                <a:ln>
                  <a:solidFill>
                    <a:schemeClr val="tx1">
                      <a:lumMod val="85000"/>
                      <a:lumOff val="15000"/>
                      <a:alpha val="1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분간 연주하며 장내 압도 </a:t>
            </a:r>
            <a:endParaRPr kumimoji="0" lang="en-US" altLang="ko-KR" sz="1200" dirty="0">
              <a:ln>
                <a:solidFill>
                  <a:schemeClr val="tx1">
                    <a:lumMod val="85000"/>
                    <a:lumOff val="15000"/>
                    <a:alpha val="15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9933"/>
              </a:buClr>
              <a:buSzPct val="180000"/>
              <a:defRPr/>
            </a:pPr>
            <a:r>
              <a:rPr kumimoji="0" lang="ko-KR" altLang="en-US" sz="1200" dirty="0">
                <a:ln>
                  <a:solidFill>
                    <a:schemeClr val="tx1">
                      <a:lumMod val="85000"/>
                      <a:lumOff val="15000"/>
                      <a:alpha val="1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⑤ </a:t>
            </a:r>
            <a:r>
              <a:rPr kumimoji="0" lang="ko-KR" altLang="en-US" sz="1200" dirty="0" err="1">
                <a:ln>
                  <a:solidFill>
                    <a:schemeClr val="tx1">
                      <a:lumMod val="85000"/>
                      <a:lumOff val="15000"/>
                      <a:alpha val="1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광화문역</a:t>
            </a:r>
            <a:r>
              <a:rPr kumimoji="0" lang="ko-KR" altLang="en-US" sz="1200" dirty="0">
                <a:ln>
                  <a:solidFill>
                    <a:schemeClr val="tx1">
                      <a:lumMod val="85000"/>
                      <a:lumOff val="15000"/>
                      <a:alpha val="1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출구 경사로 중간 지점까지 이동 후 다시 객석 뒤쪽으로 이동하여 </a:t>
            </a:r>
            <a:r>
              <a:rPr kumimoji="0" lang="en-US" altLang="ko-KR" sz="1200" dirty="0">
                <a:ln>
                  <a:solidFill>
                    <a:schemeClr val="tx1">
                      <a:lumMod val="85000"/>
                      <a:lumOff val="15000"/>
                      <a:alpha val="1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3</a:t>
            </a:r>
            <a:r>
              <a:rPr kumimoji="0" lang="ko-KR" altLang="en-US" sz="1200" dirty="0">
                <a:ln>
                  <a:solidFill>
                    <a:schemeClr val="tx1">
                      <a:lumMod val="85000"/>
                      <a:lumOff val="15000"/>
                      <a:alpha val="1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분간 연주</a:t>
            </a:r>
            <a:endParaRPr kumimoji="0" lang="en-US" altLang="ko-KR" sz="1200" dirty="0">
              <a:ln>
                <a:solidFill>
                  <a:schemeClr val="tx1">
                    <a:lumMod val="85000"/>
                    <a:lumOff val="15000"/>
                    <a:alpha val="15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9933"/>
              </a:buClr>
              <a:buSzPct val="180000"/>
              <a:defRPr/>
            </a:pPr>
            <a:r>
              <a:rPr kumimoji="0" lang="ko-KR" altLang="en-US" sz="1200" dirty="0">
                <a:ln>
                  <a:solidFill>
                    <a:schemeClr val="tx1">
                      <a:lumMod val="85000"/>
                      <a:lumOff val="15000"/>
                      <a:alpha val="1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⑥ </a:t>
            </a:r>
            <a:r>
              <a:rPr kumimoji="0" lang="ko-KR" altLang="en-US" sz="1200" dirty="0" err="1">
                <a:ln>
                  <a:solidFill>
                    <a:schemeClr val="tx1">
                      <a:lumMod val="85000"/>
                      <a:lumOff val="15000"/>
                      <a:alpha val="1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무대쪽으로</a:t>
            </a:r>
            <a:r>
              <a:rPr kumimoji="0" lang="ko-KR" altLang="en-US" sz="1200" dirty="0">
                <a:ln>
                  <a:solidFill>
                    <a:schemeClr val="tx1">
                      <a:lumMod val="85000"/>
                      <a:lumOff val="15000"/>
                      <a:alpha val="1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다시 이동하여 사회자 </a:t>
            </a:r>
            <a:r>
              <a:rPr kumimoji="0" lang="ko-KR" altLang="en-US" sz="1200" dirty="0" err="1">
                <a:ln>
                  <a:solidFill>
                    <a:schemeClr val="tx1">
                      <a:lumMod val="85000"/>
                      <a:lumOff val="15000"/>
                      <a:alpha val="1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멘트와</a:t>
            </a:r>
            <a:r>
              <a:rPr kumimoji="0" lang="ko-KR" altLang="en-US" sz="1200" dirty="0">
                <a:ln>
                  <a:solidFill>
                    <a:schemeClr val="tx1">
                      <a:lumMod val="85000"/>
                      <a:lumOff val="15000"/>
                      <a:alpha val="1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함께 마무리</a:t>
            </a:r>
            <a:endParaRPr kumimoji="0" lang="en-US" altLang="ko-KR" sz="1200" dirty="0">
              <a:ln>
                <a:solidFill>
                  <a:schemeClr val="tx1">
                    <a:lumMod val="85000"/>
                    <a:lumOff val="15000"/>
                    <a:alpha val="15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8" y="2106613"/>
            <a:ext cx="8902700" cy="367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슬라이드 번호 개체 틀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249C240-1C7D-4A42-886B-42BECCAC21DB}" type="slidenum">
              <a:rPr lang="ko-KR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ko-KR" altLang="en-US" smtClean="0"/>
          </a:p>
        </p:txBody>
      </p:sp>
      <p:sp>
        <p:nvSpPr>
          <p:cNvPr id="3" name="TextBox 2"/>
          <p:cNvSpPr txBox="1"/>
          <p:nvPr/>
        </p:nvSpPr>
        <p:spPr>
          <a:xfrm>
            <a:off x="138113" y="503238"/>
            <a:ext cx="1168590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pc="-150" dirty="0">
                <a:ln w="1270">
                  <a:solidFill>
                    <a:schemeClr val="tx1">
                      <a:alpha val="10000"/>
                    </a:schemeClr>
                  </a:solidFill>
                </a:ln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2. </a:t>
            </a:r>
            <a:r>
              <a:rPr lang="ko-KR" altLang="en-US" spc="-150" dirty="0">
                <a:ln w="1270">
                  <a:solidFill>
                    <a:schemeClr val="tx1">
                      <a:alpha val="10000"/>
                    </a:schemeClr>
                  </a:solidFill>
                </a:ln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디자인 시안</a:t>
            </a:r>
            <a:endParaRPr kumimoji="0" lang="ko-KR" altLang="en-US" spc="-150" dirty="0">
              <a:ln w="1270">
                <a:solidFill>
                  <a:schemeClr val="tx1">
                    <a:alpha val="10000"/>
                  </a:schemeClr>
                </a:solidFill>
              </a:ln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223844" y="863715"/>
            <a:ext cx="3178755" cy="2308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dirty="0" err="1">
                <a:ln w="1270">
                  <a:solidFill>
                    <a:schemeClr val="tx1">
                      <a:alpha val="1000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트러스</a:t>
            </a:r>
            <a:r>
              <a:rPr kumimoji="0" lang="ko-KR" altLang="en-US" sz="1500" dirty="0">
                <a:ln w="1270">
                  <a:solidFill>
                    <a:schemeClr val="tx1">
                      <a:alpha val="1000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무대 </a:t>
            </a:r>
            <a:r>
              <a:rPr kumimoji="0" lang="en-US" altLang="ko-KR" sz="1500" dirty="0">
                <a:ln w="1270">
                  <a:solidFill>
                    <a:schemeClr val="tx1">
                      <a:alpha val="1000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&amp; 200</a:t>
            </a:r>
            <a:r>
              <a:rPr kumimoji="0" lang="ko-KR" altLang="en-US" sz="1500" dirty="0">
                <a:ln w="1270">
                  <a:solidFill>
                    <a:schemeClr val="tx1">
                      <a:alpha val="1000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인치 </a:t>
            </a:r>
            <a:r>
              <a:rPr kumimoji="0" lang="en-US" altLang="ko-KR" sz="1500" dirty="0">
                <a:ln w="1270">
                  <a:solidFill>
                    <a:schemeClr val="tx1">
                      <a:alpha val="1000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LED </a:t>
            </a:r>
            <a:r>
              <a:rPr kumimoji="0" lang="ko-KR" altLang="en-US" sz="1500" dirty="0">
                <a:ln w="1270">
                  <a:solidFill>
                    <a:schemeClr val="tx1">
                      <a:alpha val="1000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영상 시스템</a:t>
            </a:r>
          </a:p>
        </p:txBody>
      </p:sp>
      <p:grpSp>
        <p:nvGrpSpPr>
          <p:cNvPr id="16390" name="그룹 15"/>
          <p:cNvGrpSpPr>
            <a:grpSpLocks/>
          </p:cNvGrpSpPr>
          <p:nvPr/>
        </p:nvGrpSpPr>
        <p:grpSpPr bwMode="auto">
          <a:xfrm>
            <a:off x="7480300" y="5408613"/>
            <a:ext cx="57150" cy="311150"/>
            <a:chOff x="7315763" y="5139190"/>
            <a:chExt cx="112512" cy="630070"/>
          </a:xfrm>
        </p:grpSpPr>
        <p:cxnSp>
          <p:nvCxnSpPr>
            <p:cNvPr id="6" name="직선 연결선 5"/>
            <p:cNvCxnSpPr/>
            <p:nvPr/>
          </p:nvCxnSpPr>
          <p:spPr>
            <a:xfrm>
              <a:off x="7315763" y="5139190"/>
              <a:ext cx="112512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연결선 9"/>
            <p:cNvCxnSpPr/>
            <p:nvPr/>
          </p:nvCxnSpPr>
          <p:spPr>
            <a:xfrm>
              <a:off x="7315763" y="5769260"/>
              <a:ext cx="112512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/>
          </p:nvCxnSpPr>
          <p:spPr>
            <a:xfrm>
              <a:off x="7372019" y="5139190"/>
              <a:ext cx="0" cy="63007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직사각형 16"/>
          <p:cNvSpPr/>
          <p:nvPr/>
        </p:nvSpPr>
        <p:spPr bwMode="auto">
          <a:xfrm>
            <a:off x="7403926" y="5439679"/>
            <a:ext cx="481222" cy="2616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kumimoji="0" lang="en-US" altLang="ko-KR" sz="1100" dirty="0">
                <a:ln w="1270">
                  <a:solidFill>
                    <a:schemeClr val="tx1">
                      <a:alpha val="10000"/>
                    </a:schemeClr>
                  </a:solidFill>
                </a:ln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0.4m</a:t>
            </a:r>
            <a:endParaRPr lang="ko-KR" altLang="en-US" sz="1100" dirty="0"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  <p:grpSp>
        <p:nvGrpSpPr>
          <p:cNvPr id="16392" name="그룹 4"/>
          <p:cNvGrpSpPr>
            <a:grpSpLocks/>
          </p:cNvGrpSpPr>
          <p:nvPr/>
        </p:nvGrpSpPr>
        <p:grpSpPr bwMode="auto">
          <a:xfrm>
            <a:off x="517525" y="5716588"/>
            <a:ext cx="6891338" cy="207962"/>
            <a:chOff x="546100" y="6083571"/>
            <a:chExt cx="6853238" cy="261667"/>
          </a:xfrm>
        </p:grpSpPr>
        <p:grpSp>
          <p:nvGrpSpPr>
            <p:cNvPr id="16432" name="그룹 19"/>
            <p:cNvGrpSpPr>
              <a:grpSpLocks/>
            </p:cNvGrpSpPr>
            <p:nvPr/>
          </p:nvGrpSpPr>
          <p:grpSpPr bwMode="auto">
            <a:xfrm rot="5400000">
              <a:off x="3873500" y="2783482"/>
              <a:ext cx="198437" cy="6853238"/>
              <a:chOff x="7315763" y="5139190"/>
              <a:chExt cx="112512" cy="630070"/>
            </a:xfrm>
          </p:grpSpPr>
          <p:cxnSp>
            <p:nvCxnSpPr>
              <p:cNvPr id="21" name="직선 연결선 20"/>
              <p:cNvCxnSpPr/>
              <p:nvPr/>
            </p:nvCxnSpPr>
            <p:spPr>
              <a:xfrm>
                <a:off x="7305940" y="5136868"/>
                <a:ext cx="112122" cy="0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직선 연결선 21"/>
              <p:cNvCxnSpPr/>
              <p:nvPr/>
            </p:nvCxnSpPr>
            <p:spPr>
              <a:xfrm>
                <a:off x="7316133" y="5766938"/>
                <a:ext cx="112122" cy="0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직선 연결선 22"/>
              <p:cNvCxnSpPr/>
              <p:nvPr/>
            </p:nvCxnSpPr>
            <p:spPr>
              <a:xfrm>
                <a:off x="7372760" y="5139190"/>
                <a:ext cx="0" cy="630070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직사각형 23"/>
            <p:cNvSpPr/>
            <p:nvPr/>
          </p:nvSpPr>
          <p:spPr bwMode="auto">
            <a:xfrm>
              <a:off x="3696401" y="6083571"/>
              <a:ext cx="369000" cy="26166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kumimoji="0" lang="en-US" altLang="ko-KR" sz="1100" dirty="0">
                  <a:ln w="1270">
                    <a:solidFill>
                      <a:schemeClr val="tx1">
                        <a:alpha val="10000"/>
                      </a:schemeClr>
                    </a:solidFill>
                  </a:ln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8m</a:t>
              </a:r>
              <a:endParaRPr lang="ko-KR" altLang="en-US" sz="1100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16393" name="그룹 24"/>
          <p:cNvGrpSpPr>
            <a:grpSpLocks/>
          </p:cNvGrpSpPr>
          <p:nvPr/>
        </p:nvGrpSpPr>
        <p:grpSpPr bwMode="auto">
          <a:xfrm>
            <a:off x="1065213" y="2184400"/>
            <a:ext cx="57150" cy="2405063"/>
            <a:chOff x="7315763" y="5139190"/>
            <a:chExt cx="112512" cy="630070"/>
          </a:xfrm>
        </p:grpSpPr>
        <p:cxnSp>
          <p:nvCxnSpPr>
            <p:cNvPr id="26" name="직선 연결선 25"/>
            <p:cNvCxnSpPr/>
            <p:nvPr/>
          </p:nvCxnSpPr>
          <p:spPr>
            <a:xfrm>
              <a:off x="7315763" y="5139190"/>
              <a:ext cx="112512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직선 연결선 26"/>
            <p:cNvCxnSpPr/>
            <p:nvPr/>
          </p:nvCxnSpPr>
          <p:spPr>
            <a:xfrm>
              <a:off x="7315763" y="5769260"/>
              <a:ext cx="112512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직선 연결선 27"/>
            <p:cNvCxnSpPr/>
            <p:nvPr/>
          </p:nvCxnSpPr>
          <p:spPr>
            <a:xfrm>
              <a:off x="7372019" y="5139190"/>
              <a:ext cx="0" cy="63007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직사각형 28"/>
          <p:cNvSpPr/>
          <p:nvPr/>
        </p:nvSpPr>
        <p:spPr bwMode="auto">
          <a:xfrm>
            <a:off x="497505" y="2906081"/>
            <a:ext cx="700811" cy="36941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r">
              <a:defRPr/>
            </a:pPr>
            <a:r>
              <a:rPr kumimoji="0" lang="en-US" altLang="ko-KR" sz="1100" dirty="0">
                <a:ln w="1270">
                  <a:solidFill>
                    <a:schemeClr val="tx1">
                      <a:alpha val="10000"/>
                    </a:schemeClr>
                  </a:solidFill>
                </a:ln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3.6m</a:t>
            </a:r>
          </a:p>
          <a:p>
            <a:pPr algn="r">
              <a:defRPr/>
            </a:pPr>
            <a:r>
              <a:rPr kumimoji="0" lang="en-US" altLang="ko-KR" sz="700" dirty="0">
                <a:ln w="1270">
                  <a:solidFill>
                    <a:schemeClr val="tx1">
                      <a:alpha val="10000"/>
                    </a:schemeClr>
                  </a:solidFill>
                </a:ln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(</a:t>
            </a:r>
            <a:r>
              <a:rPr kumimoji="0" lang="ko-KR" altLang="en-US" sz="700" dirty="0">
                <a:ln w="1270">
                  <a:solidFill>
                    <a:schemeClr val="tx1">
                      <a:alpha val="10000"/>
                    </a:schemeClr>
                  </a:solidFill>
                </a:ln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무대 단 포함</a:t>
            </a:r>
            <a:r>
              <a:rPr kumimoji="0" lang="en-US" altLang="ko-KR" sz="700" dirty="0">
                <a:ln w="1270">
                  <a:solidFill>
                    <a:schemeClr val="tx1">
                      <a:alpha val="10000"/>
                    </a:schemeClr>
                  </a:solidFill>
                </a:ln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)</a:t>
            </a:r>
            <a:endParaRPr lang="ko-KR" altLang="en-US" sz="700" dirty="0"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  <p:grpSp>
        <p:nvGrpSpPr>
          <p:cNvPr id="16395" name="그룹 29"/>
          <p:cNvGrpSpPr>
            <a:grpSpLocks/>
          </p:cNvGrpSpPr>
          <p:nvPr/>
        </p:nvGrpSpPr>
        <p:grpSpPr bwMode="auto">
          <a:xfrm rot="19680000" flipH="1">
            <a:off x="7032625" y="4094163"/>
            <a:ext cx="46038" cy="1346200"/>
            <a:chOff x="7315763" y="5139190"/>
            <a:chExt cx="112512" cy="630070"/>
          </a:xfrm>
        </p:grpSpPr>
        <p:cxnSp>
          <p:nvCxnSpPr>
            <p:cNvPr id="31" name="직선 연결선 30"/>
            <p:cNvCxnSpPr/>
            <p:nvPr/>
          </p:nvCxnSpPr>
          <p:spPr>
            <a:xfrm>
              <a:off x="7316331" y="5136119"/>
              <a:ext cx="112510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직선 연결선 31"/>
            <p:cNvCxnSpPr/>
            <p:nvPr/>
          </p:nvCxnSpPr>
          <p:spPr>
            <a:xfrm>
              <a:off x="7316021" y="5766975"/>
              <a:ext cx="112510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직선 연결선 32"/>
            <p:cNvCxnSpPr/>
            <p:nvPr/>
          </p:nvCxnSpPr>
          <p:spPr>
            <a:xfrm>
              <a:off x="7370373" y="5143102"/>
              <a:ext cx="0" cy="62264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직사각형 33"/>
          <p:cNvSpPr/>
          <p:nvPr/>
        </p:nvSpPr>
        <p:spPr bwMode="auto">
          <a:xfrm>
            <a:off x="6826198" y="4292458"/>
            <a:ext cx="369000" cy="26166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kumimoji="0" lang="en-US" altLang="ko-KR" sz="1100" dirty="0">
                <a:ln w="1270">
                  <a:solidFill>
                    <a:schemeClr val="tx1">
                      <a:alpha val="10000"/>
                    </a:schemeClr>
                  </a:solidFill>
                </a:ln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4m</a:t>
            </a:r>
            <a:endParaRPr lang="ko-KR" altLang="en-US" sz="1100" dirty="0"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  <p:grpSp>
        <p:nvGrpSpPr>
          <p:cNvPr id="16397" name="그룹 24"/>
          <p:cNvGrpSpPr>
            <a:grpSpLocks/>
          </p:cNvGrpSpPr>
          <p:nvPr/>
        </p:nvGrpSpPr>
        <p:grpSpPr bwMode="auto">
          <a:xfrm>
            <a:off x="9328150" y="3911600"/>
            <a:ext cx="57150" cy="777875"/>
            <a:chOff x="7315763" y="5139190"/>
            <a:chExt cx="112512" cy="630070"/>
          </a:xfrm>
        </p:grpSpPr>
        <p:cxnSp>
          <p:nvCxnSpPr>
            <p:cNvPr id="35" name="직선 연결선 34"/>
            <p:cNvCxnSpPr/>
            <p:nvPr/>
          </p:nvCxnSpPr>
          <p:spPr>
            <a:xfrm>
              <a:off x="7315763" y="5139190"/>
              <a:ext cx="112512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직선 연결선 35"/>
            <p:cNvCxnSpPr/>
            <p:nvPr/>
          </p:nvCxnSpPr>
          <p:spPr>
            <a:xfrm>
              <a:off x="7315763" y="5769260"/>
              <a:ext cx="112512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직선 연결선 36"/>
            <p:cNvCxnSpPr/>
            <p:nvPr/>
          </p:nvCxnSpPr>
          <p:spPr>
            <a:xfrm>
              <a:off x="7372019" y="5139190"/>
              <a:ext cx="0" cy="63007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직사각형 37"/>
          <p:cNvSpPr/>
          <p:nvPr/>
        </p:nvSpPr>
        <p:spPr bwMode="auto">
          <a:xfrm>
            <a:off x="9324636" y="4161537"/>
            <a:ext cx="481222" cy="2616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kumimoji="0" lang="en-US" altLang="ko-KR" sz="1100" dirty="0">
                <a:ln w="1270">
                  <a:solidFill>
                    <a:schemeClr val="tx1">
                      <a:alpha val="10000"/>
                    </a:schemeClr>
                  </a:solidFill>
                </a:ln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1.5m</a:t>
            </a:r>
            <a:endParaRPr lang="ko-KR" altLang="en-US" sz="1100" dirty="0"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  <p:grpSp>
        <p:nvGrpSpPr>
          <p:cNvPr id="16399" name="그룹 24"/>
          <p:cNvGrpSpPr>
            <a:grpSpLocks/>
          </p:cNvGrpSpPr>
          <p:nvPr/>
        </p:nvGrpSpPr>
        <p:grpSpPr bwMode="auto">
          <a:xfrm>
            <a:off x="9129713" y="2439988"/>
            <a:ext cx="185737" cy="1393825"/>
            <a:chOff x="7315763" y="5139190"/>
            <a:chExt cx="112512" cy="630070"/>
          </a:xfrm>
        </p:grpSpPr>
        <p:cxnSp>
          <p:nvCxnSpPr>
            <p:cNvPr id="40" name="직선 연결선 39"/>
            <p:cNvCxnSpPr/>
            <p:nvPr/>
          </p:nvCxnSpPr>
          <p:spPr>
            <a:xfrm>
              <a:off x="7315763" y="5139190"/>
              <a:ext cx="112512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직선 연결선 41"/>
            <p:cNvCxnSpPr/>
            <p:nvPr/>
          </p:nvCxnSpPr>
          <p:spPr>
            <a:xfrm>
              <a:off x="7315763" y="5769260"/>
              <a:ext cx="112512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직선 연결선 42"/>
            <p:cNvCxnSpPr/>
            <p:nvPr/>
          </p:nvCxnSpPr>
          <p:spPr>
            <a:xfrm>
              <a:off x="7373462" y="5139190"/>
              <a:ext cx="0" cy="63007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직사각형 43"/>
          <p:cNvSpPr/>
          <p:nvPr/>
        </p:nvSpPr>
        <p:spPr bwMode="auto">
          <a:xfrm>
            <a:off x="9129359" y="2985702"/>
            <a:ext cx="369012" cy="2616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kumimoji="0" lang="en-US" altLang="ko-KR" sz="1100" dirty="0">
                <a:ln w="1270">
                  <a:solidFill>
                    <a:schemeClr val="tx1">
                      <a:alpha val="10000"/>
                    </a:schemeClr>
                  </a:solidFill>
                </a:ln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3m</a:t>
            </a:r>
            <a:endParaRPr lang="ko-KR" altLang="en-US" sz="1100" dirty="0"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  <p:grpSp>
        <p:nvGrpSpPr>
          <p:cNvPr id="16401" name="그룹 19"/>
          <p:cNvGrpSpPr>
            <a:grpSpLocks/>
          </p:cNvGrpSpPr>
          <p:nvPr/>
        </p:nvGrpSpPr>
        <p:grpSpPr bwMode="auto">
          <a:xfrm rot="5400000">
            <a:off x="8216901" y="1538287"/>
            <a:ext cx="114300" cy="1457325"/>
            <a:chOff x="7315763" y="5139190"/>
            <a:chExt cx="112512" cy="630070"/>
          </a:xfrm>
        </p:grpSpPr>
        <p:cxnSp>
          <p:nvCxnSpPr>
            <p:cNvPr id="46" name="직선 연결선 45"/>
            <p:cNvCxnSpPr/>
            <p:nvPr/>
          </p:nvCxnSpPr>
          <p:spPr>
            <a:xfrm>
              <a:off x="7306387" y="5137818"/>
              <a:ext cx="112512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직선 연결선 46"/>
            <p:cNvCxnSpPr/>
            <p:nvPr/>
          </p:nvCxnSpPr>
          <p:spPr>
            <a:xfrm>
              <a:off x="7315763" y="5767888"/>
              <a:ext cx="112512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직선 연결선 47"/>
            <p:cNvCxnSpPr/>
            <p:nvPr/>
          </p:nvCxnSpPr>
          <p:spPr>
            <a:xfrm>
              <a:off x="7372019" y="5139190"/>
              <a:ext cx="0" cy="63007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직사각형 48"/>
          <p:cNvSpPr/>
          <p:nvPr/>
        </p:nvSpPr>
        <p:spPr bwMode="auto">
          <a:xfrm>
            <a:off x="8139383" y="2053178"/>
            <a:ext cx="369012" cy="2616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kumimoji="0" lang="en-US" altLang="ko-KR" sz="1100" dirty="0">
                <a:ln w="1270">
                  <a:solidFill>
                    <a:schemeClr val="tx1">
                      <a:alpha val="10000"/>
                    </a:schemeClr>
                  </a:solidFill>
                </a:ln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4m</a:t>
            </a:r>
            <a:endParaRPr lang="ko-KR" altLang="en-US" sz="1100" dirty="0"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  <p:grpSp>
        <p:nvGrpSpPr>
          <p:cNvPr id="16403" name="그룹 6"/>
          <p:cNvGrpSpPr>
            <a:grpSpLocks/>
          </p:cNvGrpSpPr>
          <p:nvPr/>
        </p:nvGrpSpPr>
        <p:grpSpPr bwMode="auto">
          <a:xfrm>
            <a:off x="7475538" y="4770438"/>
            <a:ext cx="1828800" cy="261937"/>
            <a:chOff x="7475538" y="4742565"/>
            <a:chExt cx="1828800" cy="261610"/>
          </a:xfrm>
        </p:grpSpPr>
        <p:grpSp>
          <p:nvGrpSpPr>
            <p:cNvPr id="16412" name="그룹 19"/>
            <p:cNvGrpSpPr>
              <a:grpSpLocks/>
            </p:cNvGrpSpPr>
            <p:nvPr/>
          </p:nvGrpSpPr>
          <p:grpSpPr bwMode="auto">
            <a:xfrm rot="5400000">
              <a:off x="8332788" y="3893925"/>
              <a:ext cx="114300" cy="1828800"/>
              <a:chOff x="7315763" y="5139190"/>
              <a:chExt cx="112512" cy="630070"/>
            </a:xfrm>
          </p:grpSpPr>
          <p:cxnSp>
            <p:nvCxnSpPr>
              <p:cNvPr id="51" name="직선 연결선 50"/>
              <p:cNvCxnSpPr/>
              <p:nvPr/>
            </p:nvCxnSpPr>
            <p:spPr>
              <a:xfrm>
                <a:off x="7299484" y="5137550"/>
                <a:ext cx="120175" cy="0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직선 연결선 51"/>
              <p:cNvCxnSpPr/>
              <p:nvPr/>
            </p:nvCxnSpPr>
            <p:spPr>
              <a:xfrm>
                <a:off x="7315091" y="5767620"/>
                <a:ext cx="113933" cy="0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직선 연결선 52"/>
              <p:cNvCxnSpPr/>
              <p:nvPr/>
            </p:nvCxnSpPr>
            <p:spPr>
              <a:xfrm>
                <a:off x="7372838" y="5139190"/>
                <a:ext cx="0" cy="630070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4" name="직사각형 53"/>
            <p:cNvSpPr/>
            <p:nvPr/>
          </p:nvSpPr>
          <p:spPr bwMode="auto">
            <a:xfrm>
              <a:off x="8226183" y="4742565"/>
              <a:ext cx="481222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kumimoji="0" lang="en-US" altLang="ko-KR" sz="1100" dirty="0">
                  <a:ln w="1270">
                    <a:solidFill>
                      <a:schemeClr val="tx1">
                        <a:alpha val="10000"/>
                      </a:schemeClr>
                    </a:solidFill>
                  </a:ln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4.5m</a:t>
              </a:r>
              <a:endParaRPr lang="ko-KR" altLang="en-US" sz="1100" dirty="0"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</p:grpSp>
      <p:grpSp>
        <p:nvGrpSpPr>
          <p:cNvPr id="16404" name="그룹 1"/>
          <p:cNvGrpSpPr>
            <a:grpSpLocks/>
          </p:cNvGrpSpPr>
          <p:nvPr/>
        </p:nvGrpSpPr>
        <p:grpSpPr bwMode="auto">
          <a:xfrm>
            <a:off x="7389813" y="611188"/>
            <a:ext cx="2274887" cy="1204912"/>
            <a:chOff x="7390135" y="611302"/>
            <a:chExt cx="2273791" cy="1205496"/>
          </a:xfrm>
        </p:grpSpPr>
        <p:pic>
          <p:nvPicPr>
            <p:cNvPr id="9266" name="Picture 50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390135" y="611302"/>
              <a:ext cx="2273791" cy="1205496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xtLst>
              <a:ext uri="{909E8E84-426E-40DD-AFC4-6F175D3DCCD1}"/>
            </a:extLst>
          </p:spPr>
        </p:pic>
        <p:sp>
          <p:nvSpPr>
            <p:cNvPr id="55" name="타원 54"/>
            <p:cNvSpPr/>
            <p:nvPr/>
          </p:nvSpPr>
          <p:spPr bwMode="auto">
            <a:xfrm>
              <a:off x="8108926" y="1170373"/>
              <a:ext cx="218969" cy="368479"/>
            </a:xfrm>
            <a:prstGeom prst="ellipse">
              <a:avLst/>
            </a:prstGeom>
            <a:solidFill>
              <a:srgbClr val="C00000">
                <a:alpha val="32000"/>
              </a:srgbClr>
            </a:solidFill>
            <a:ln w="19050">
              <a:solidFill>
                <a:srgbClr val="C0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grpSp>
        <p:nvGrpSpPr>
          <p:cNvPr id="16405" name="그룹 29"/>
          <p:cNvGrpSpPr>
            <a:grpSpLocks/>
          </p:cNvGrpSpPr>
          <p:nvPr/>
        </p:nvGrpSpPr>
        <p:grpSpPr bwMode="auto">
          <a:xfrm rot="19680000" flipH="1">
            <a:off x="7343775" y="4551363"/>
            <a:ext cx="57150" cy="222250"/>
            <a:chOff x="7315763" y="5139190"/>
            <a:chExt cx="112512" cy="630070"/>
          </a:xfrm>
        </p:grpSpPr>
        <p:cxnSp>
          <p:nvCxnSpPr>
            <p:cNvPr id="57" name="직선 연결선 56"/>
            <p:cNvCxnSpPr/>
            <p:nvPr/>
          </p:nvCxnSpPr>
          <p:spPr>
            <a:xfrm>
              <a:off x="7316446" y="5124583"/>
              <a:ext cx="112512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직선 연결선 57"/>
            <p:cNvCxnSpPr/>
            <p:nvPr/>
          </p:nvCxnSpPr>
          <p:spPr>
            <a:xfrm>
              <a:off x="7316737" y="5745226"/>
              <a:ext cx="112512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직선 연결선 58"/>
            <p:cNvCxnSpPr/>
            <p:nvPr/>
          </p:nvCxnSpPr>
          <p:spPr>
            <a:xfrm>
              <a:off x="7370695" y="5123653"/>
              <a:ext cx="0" cy="621069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직사각형 59"/>
          <p:cNvSpPr/>
          <p:nvPr/>
        </p:nvSpPr>
        <p:spPr bwMode="auto">
          <a:xfrm>
            <a:off x="7293260" y="4458658"/>
            <a:ext cx="481222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kumimoji="0" lang="en-US" altLang="ko-KR" sz="1100" dirty="0">
                <a:ln w="1270">
                  <a:solidFill>
                    <a:schemeClr val="tx1">
                      <a:alpha val="10000"/>
                    </a:schemeClr>
                  </a:solidFill>
                </a:ln>
                <a:solidFill>
                  <a:schemeClr val="bg1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1.8m</a:t>
            </a:r>
            <a:endParaRPr lang="ko-KR" altLang="en-US" sz="1100" dirty="0">
              <a:solidFill>
                <a:schemeClr val="bg1"/>
              </a:solidFill>
              <a:latin typeface="08서울남산체 M" panose="02020603020101020101" pitchFamily="18" charset="-127"/>
              <a:ea typeface="08서울남산체 M" panose="02020603020101020101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슬라이드 번호 개체 틀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D58843F-1B52-4254-961C-3FE5CF3BB0E7}" type="slidenum">
              <a:rPr lang="ko-KR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ko-KR" altLang="en-US" smtClean="0"/>
          </a:p>
        </p:txBody>
      </p:sp>
      <p:sp>
        <p:nvSpPr>
          <p:cNvPr id="3" name="TextBox 2"/>
          <p:cNvSpPr txBox="1"/>
          <p:nvPr/>
        </p:nvSpPr>
        <p:spPr bwMode="auto">
          <a:xfrm>
            <a:off x="223844" y="863715"/>
            <a:ext cx="4400244" cy="2308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dirty="0">
                <a:ln w="1270">
                  <a:solidFill>
                    <a:schemeClr val="tx1">
                      <a:alpha val="1000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나</a:t>
            </a:r>
            <a:r>
              <a:rPr kumimoji="0" lang="en-US" altLang="ko-KR" sz="1500" dirty="0">
                <a:ln w="1270">
                  <a:solidFill>
                    <a:schemeClr val="tx1">
                      <a:alpha val="1000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. CO2 </a:t>
            </a:r>
            <a:r>
              <a:rPr kumimoji="0" lang="ko-KR" altLang="en-US" sz="1500" dirty="0">
                <a:ln w="1270">
                  <a:solidFill>
                    <a:schemeClr val="tx1">
                      <a:alpha val="1000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줄이기 실천 메시지 </a:t>
            </a:r>
            <a:r>
              <a:rPr kumimoji="0" lang="ko-KR" altLang="en-US" sz="1500" dirty="0" err="1">
                <a:ln w="1270">
                  <a:solidFill>
                    <a:schemeClr val="tx1">
                      <a:alpha val="1000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백월</a:t>
            </a:r>
            <a:r>
              <a:rPr kumimoji="0" lang="ko-KR" altLang="en-US" sz="1500" dirty="0">
                <a:ln w="1270">
                  <a:solidFill>
                    <a:schemeClr val="tx1">
                      <a:alpha val="1000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 및 메시지 스티커 시안 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227013" y="1223963"/>
            <a:ext cx="2160587" cy="2159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kumimoji="0" lang="ko-KR" altLang="en-US" sz="1400" dirty="0">
                <a:solidFill>
                  <a:schemeClr val="bg1">
                    <a:lumMod val="95000"/>
                  </a:schemeClr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  <a:cs typeface="YoonGothic Bold" pitchFamily="18" charset="-127"/>
              </a:rPr>
              <a:t>사이즈 </a:t>
            </a:r>
            <a:r>
              <a:rPr kumimoji="0" lang="en-US" altLang="ko-KR" sz="1400" dirty="0">
                <a:solidFill>
                  <a:schemeClr val="bg1">
                    <a:lumMod val="95000"/>
                  </a:schemeClr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  <a:cs typeface="YoonGothic Bold" pitchFamily="18" charset="-127"/>
              </a:rPr>
              <a:t>: 4m X 2.5m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8113" y="503238"/>
            <a:ext cx="1551707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pc="-150" dirty="0">
                <a:ln w="1270">
                  <a:solidFill>
                    <a:schemeClr val="tx1">
                      <a:alpha val="10000"/>
                    </a:schemeClr>
                  </a:solidFill>
                </a:ln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3. </a:t>
            </a:r>
            <a:r>
              <a:rPr kumimoji="0" lang="ko-KR" altLang="en-US" spc="-150" dirty="0">
                <a:ln w="1270">
                  <a:solidFill>
                    <a:schemeClr val="tx1">
                      <a:alpha val="10000"/>
                    </a:schemeClr>
                  </a:solidFill>
                </a:ln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제작물 디자인</a:t>
            </a:r>
          </a:p>
        </p:txBody>
      </p:sp>
      <p:sp>
        <p:nvSpPr>
          <p:cNvPr id="9" name="직사각형 8"/>
          <p:cNvSpPr/>
          <p:nvPr/>
        </p:nvSpPr>
        <p:spPr bwMode="auto">
          <a:xfrm>
            <a:off x="7331075" y="1808163"/>
            <a:ext cx="1555750" cy="1619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kumimoji="0" lang="en-US" altLang="ko-KR" sz="1050" spc="-150" dirty="0">
                <a:solidFill>
                  <a:schemeClr val="bg1">
                    <a:lumMod val="95000"/>
                  </a:schemeClr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  <a:cs typeface="YoonGothic Bold" pitchFamily="18" charset="-127"/>
              </a:rPr>
              <a:t> [ </a:t>
            </a:r>
            <a:r>
              <a:rPr kumimoji="0" lang="ko-KR" altLang="en-US" sz="1050" spc="-150" dirty="0">
                <a:solidFill>
                  <a:schemeClr val="bg1">
                    <a:lumMod val="95000"/>
                  </a:schemeClr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  <a:cs typeface="YoonGothic Bold" pitchFamily="18" charset="-127"/>
              </a:rPr>
              <a:t>스티커 부착 시</a:t>
            </a:r>
            <a:r>
              <a:rPr kumimoji="0" lang="en-US" altLang="ko-KR" sz="1050" spc="-150" dirty="0">
                <a:solidFill>
                  <a:schemeClr val="bg1">
                    <a:lumMod val="95000"/>
                  </a:schemeClr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  <a:cs typeface="YoonGothic Bold" pitchFamily="18" charset="-127"/>
              </a:rPr>
              <a:t>]</a:t>
            </a:r>
            <a:endParaRPr kumimoji="0" lang="ko-KR" altLang="en-US" sz="1050" spc="-150" dirty="0">
              <a:solidFill>
                <a:schemeClr val="bg1">
                  <a:lumMod val="95000"/>
                </a:schemeClr>
              </a:solidFill>
              <a:latin typeface="08서울남산체 L" panose="02020603020101020101" pitchFamily="18" charset="-127"/>
              <a:ea typeface="08서울남산체 L" panose="02020603020101020101" pitchFamily="18" charset="-127"/>
              <a:cs typeface="YoonGothic Bold" pitchFamily="18" charset="-127"/>
            </a:endParaRPr>
          </a:p>
        </p:txBody>
      </p:sp>
      <p:sp>
        <p:nvSpPr>
          <p:cNvPr id="10" name="직사각형 9"/>
          <p:cNvSpPr/>
          <p:nvPr/>
        </p:nvSpPr>
        <p:spPr bwMode="auto">
          <a:xfrm>
            <a:off x="7339013" y="3671888"/>
            <a:ext cx="1555750" cy="16192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kumimoji="0" lang="en-US" altLang="ko-KR" sz="1050" spc="-150" dirty="0">
                <a:solidFill>
                  <a:schemeClr val="bg1">
                    <a:lumMod val="95000"/>
                  </a:schemeClr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  <a:cs typeface="YoonGothic Bold" pitchFamily="18" charset="-127"/>
              </a:rPr>
              <a:t> [ </a:t>
            </a:r>
            <a:r>
              <a:rPr kumimoji="0" lang="ko-KR" altLang="en-US" sz="1050" spc="-150" dirty="0">
                <a:solidFill>
                  <a:schemeClr val="bg1">
                    <a:lumMod val="95000"/>
                  </a:schemeClr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  <a:cs typeface="YoonGothic Bold" pitchFamily="18" charset="-127"/>
              </a:rPr>
              <a:t>스티커 </a:t>
            </a:r>
            <a:r>
              <a:rPr kumimoji="0" lang="en-US" altLang="ko-KR" sz="1050" spc="-150" dirty="0">
                <a:solidFill>
                  <a:schemeClr val="bg1">
                    <a:lumMod val="95000"/>
                  </a:schemeClr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  <a:cs typeface="YoonGothic Bold" pitchFamily="18" charset="-127"/>
              </a:rPr>
              <a:t>]</a:t>
            </a:r>
            <a:endParaRPr kumimoji="0" lang="ko-KR" altLang="en-US" sz="1050" spc="-150" dirty="0">
              <a:solidFill>
                <a:schemeClr val="bg1">
                  <a:lumMod val="95000"/>
                </a:schemeClr>
              </a:solidFill>
              <a:latin typeface="08서울남산체 L" panose="02020603020101020101" pitchFamily="18" charset="-127"/>
              <a:ea typeface="08서울남산체 L" panose="02020603020101020101" pitchFamily="18" charset="-127"/>
              <a:cs typeface="YoonGothic Bold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3844" y="1669663"/>
            <a:ext cx="285335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pc="-150" dirty="0">
                <a:ln w="1270">
                  <a:solidFill>
                    <a:schemeClr val="tx1">
                      <a:alpha val="10000"/>
                    </a:schemeClr>
                  </a:solidFill>
                </a:ln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1</a:t>
            </a:r>
            <a:r>
              <a:rPr kumimoji="0" lang="ko-KR" altLang="en-US" spc="-150" dirty="0">
                <a:ln w="1270">
                  <a:solidFill>
                    <a:schemeClr val="tx1">
                      <a:alpha val="10000"/>
                    </a:schemeClr>
                  </a:solidFill>
                </a:ln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안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3050" y="1989138"/>
            <a:ext cx="6911975" cy="4327525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/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29488" y="1989138"/>
            <a:ext cx="2303462" cy="143510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/>
          </a:extLst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 rotWithShape="1">
          <a:blip r:embed="rId4"/>
          <a:srcRect t="1404"/>
          <a:stretch/>
        </p:blipFill>
        <p:spPr bwMode="auto">
          <a:xfrm>
            <a:off x="7332663" y="3867150"/>
            <a:ext cx="2427287" cy="2447925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/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슬라이드 번호 개체 틀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AC5D33F-6322-40B5-8DAC-A50F0AE30C96}" type="slidenum">
              <a:rPr lang="ko-KR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ko-KR" altLang="en-US" smtClean="0"/>
          </a:p>
        </p:txBody>
      </p:sp>
      <p:pic>
        <p:nvPicPr>
          <p:cNvPr id="18435" name="그림 2" descr="적선노외주차장.jpg"/>
          <p:cNvPicPr>
            <a:picLocks noChangeAspect="1"/>
          </p:cNvPicPr>
          <p:nvPr/>
        </p:nvPicPr>
        <p:blipFill>
          <a:blip r:embed="rId2"/>
          <a:srcRect t="10185" r="4745"/>
          <a:stretch>
            <a:fillRect/>
          </a:stretch>
        </p:blipFill>
        <p:spPr bwMode="auto">
          <a:xfrm>
            <a:off x="5084763" y="1073150"/>
            <a:ext cx="3732212" cy="237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그림 3" descr="세종로주차장.jpg"/>
          <p:cNvPicPr>
            <a:picLocks noChangeAspect="1"/>
          </p:cNvPicPr>
          <p:nvPr/>
        </p:nvPicPr>
        <p:blipFill>
          <a:blip r:embed="rId3"/>
          <a:srcRect t="9540" r="17969" b="6619"/>
          <a:stretch>
            <a:fillRect/>
          </a:stretch>
        </p:blipFill>
        <p:spPr bwMode="auto">
          <a:xfrm>
            <a:off x="846138" y="1073150"/>
            <a:ext cx="3841750" cy="242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TextBox 5"/>
          <p:cNvSpPr txBox="1">
            <a:spLocks noChangeArrowheads="1"/>
          </p:cNvSpPr>
          <p:nvPr/>
        </p:nvSpPr>
        <p:spPr bwMode="auto">
          <a:xfrm>
            <a:off x="728663" y="3506788"/>
            <a:ext cx="4606925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b="1">
                <a:ea typeface="맑은 고딕" pitchFamily="50" charset="-127"/>
              </a:rPr>
              <a:t>[</a:t>
            </a:r>
            <a:r>
              <a:rPr lang="ko-KR" altLang="en-US" sz="1200" b="1">
                <a:ea typeface="맑은 고딕" pitchFamily="50" charset="-127"/>
              </a:rPr>
              <a:t>세종로주차장</a:t>
            </a:r>
            <a:r>
              <a:rPr lang="en-US" altLang="ko-KR" sz="1200" b="1">
                <a:ea typeface="맑은 고딕" pitchFamily="50" charset="-127"/>
              </a:rPr>
              <a:t>]</a:t>
            </a:r>
          </a:p>
          <a:p>
            <a:pPr>
              <a:lnSpc>
                <a:spcPct val="150000"/>
              </a:lnSpc>
            </a:pPr>
            <a:r>
              <a:rPr lang="en-US" altLang="ko-KR" sz="1200">
                <a:ea typeface="맑은 고딕" pitchFamily="50" charset="-127"/>
              </a:rPr>
              <a:t>- </a:t>
            </a:r>
            <a:r>
              <a:rPr lang="ko-KR" altLang="en-US" sz="1200">
                <a:ea typeface="맑은 고딕" pitchFamily="50" charset="-127"/>
              </a:rPr>
              <a:t>주소 </a:t>
            </a:r>
            <a:r>
              <a:rPr lang="en-US" altLang="ko-KR" sz="1200">
                <a:ea typeface="맑은 고딕" pitchFamily="50" charset="-127"/>
              </a:rPr>
              <a:t>: </a:t>
            </a:r>
            <a:r>
              <a:rPr lang="ko-KR" altLang="en-US" sz="1200">
                <a:ea typeface="맑은 고딕" pitchFamily="50" charset="-127"/>
              </a:rPr>
              <a:t>서울시 종로구 세종대로 </a:t>
            </a:r>
            <a:r>
              <a:rPr lang="en-US" altLang="ko-KR" sz="1200">
                <a:ea typeface="맑은 고딕" pitchFamily="50" charset="-127"/>
              </a:rPr>
              <a:t>189 (</a:t>
            </a:r>
            <a:r>
              <a:rPr lang="ko-KR" altLang="en-US" sz="1200">
                <a:ea typeface="맑은 고딕" pitchFamily="50" charset="-127"/>
              </a:rPr>
              <a:t>세종로 </a:t>
            </a:r>
            <a:r>
              <a:rPr lang="en-US" altLang="ko-KR" sz="1200">
                <a:ea typeface="맑은 고딕" pitchFamily="50" charset="-127"/>
              </a:rPr>
              <a:t>80-1)</a:t>
            </a:r>
          </a:p>
          <a:p>
            <a:pPr>
              <a:lnSpc>
                <a:spcPct val="150000"/>
              </a:lnSpc>
            </a:pPr>
            <a:r>
              <a:rPr lang="en-US" altLang="ko-KR" sz="1200">
                <a:ea typeface="맑은 고딕" pitchFamily="50" charset="-127"/>
              </a:rPr>
              <a:t>-</a:t>
            </a:r>
            <a:r>
              <a:rPr lang="ko-KR" altLang="en-US" sz="1200">
                <a:ea typeface="맑은 고딕" pitchFamily="50" charset="-127"/>
              </a:rPr>
              <a:t> 위치 </a:t>
            </a:r>
            <a:r>
              <a:rPr lang="en-US" altLang="ko-KR" sz="1200">
                <a:ea typeface="맑은 고딕" pitchFamily="50" charset="-127"/>
              </a:rPr>
              <a:t>: </a:t>
            </a:r>
            <a:r>
              <a:rPr lang="ko-KR" altLang="en-US" sz="1200">
                <a:ea typeface="맑은 고딕" pitchFamily="50" charset="-127"/>
              </a:rPr>
              <a:t>정부종합청사 정면에서 왼편 </a:t>
            </a:r>
            <a:r>
              <a:rPr lang="en-US" altLang="ko-KR" sz="1200">
                <a:ea typeface="맑은 고딕" pitchFamily="50" charset="-127"/>
              </a:rPr>
              <a:t>(</a:t>
            </a:r>
            <a:r>
              <a:rPr lang="ko-KR" altLang="en-US" sz="1200">
                <a:ea typeface="맑은 고딕" pitchFamily="50" charset="-127"/>
              </a:rPr>
              <a:t>입구</a:t>
            </a:r>
            <a:r>
              <a:rPr lang="en-US" altLang="ko-KR" sz="1200">
                <a:ea typeface="맑은 고딕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200">
                <a:ea typeface="맑은 고딕" pitchFamily="50" charset="-127"/>
              </a:rPr>
              <a:t>- </a:t>
            </a:r>
            <a:r>
              <a:rPr lang="ko-KR" altLang="en-US" sz="1200">
                <a:ea typeface="맑은 고딕" pitchFamily="50" charset="-127"/>
              </a:rPr>
              <a:t>구획수 </a:t>
            </a:r>
            <a:r>
              <a:rPr lang="en-US" altLang="ko-KR" sz="1200">
                <a:ea typeface="맑은 고딕" pitchFamily="50" charset="-127"/>
              </a:rPr>
              <a:t>: 1,164 </a:t>
            </a:r>
            <a:r>
              <a:rPr lang="en-US" altLang="ko-KR" sz="1200" b="1">
                <a:solidFill>
                  <a:srgbClr val="FF0000"/>
                </a:solidFill>
                <a:ea typeface="맑은 고딕" pitchFamily="50" charset="-127"/>
              </a:rPr>
              <a:t>(</a:t>
            </a:r>
            <a:r>
              <a:rPr lang="ko-KR" altLang="en-US" sz="1200" b="1">
                <a:solidFill>
                  <a:srgbClr val="FF0000"/>
                </a:solidFill>
                <a:ea typeface="맑은 고딕" pitchFamily="50" charset="-127"/>
              </a:rPr>
              <a:t>지하</a:t>
            </a:r>
            <a:r>
              <a:rPr lang="en-US" altLang="ko-KR" sz="1200" b="1">
                <a:solidFill>
                  <a:srgbClr val="FF0000"/>
                </a:solidFill>
                <a:ea typeface="맑은 고딕" pitchFamily="50" charset="-127"/>
              </a:rPr>
              <a:t>3</a:t>
            </a:r>
            <a:r>
              <a:rPr lang="ko-KR" altLang="en-US" sz="1200" b="1">
                <a:solidFill>
                  <a:srgbClr val="FF0000"/>
                </a:solidFill>
                <a:ea typeface="맑은 고딕" pitchFamily="50" charset="-127"/>
              </a:rPr>
              <a:t>층 </a:t>
            </a:r>
            <a:r>
              <a:rPr lang="en-US" altLang="ko-KR" sz="1200" b="1">
                <a:solidFill>
                  <a:srgbClr val="FF0000"/>
                </a:solidFill>
                <a:ea typeface="맑은 고딕" pitchFamily="50" charset="-127"/>
              </a:rPr>
              <a:t>~ </a:t>
            </a:r>
            <a:r>
              <a:rPr lang="ko-KR" altLang="en-US" sz="1200" b="1">
                <a:solidFill>
                  <a:srgbClr val="FF0000"/>
                </a:solidFill>
                <a:ea typeface="맑은 고딕" pitchFamily="50" charset="-127"/>
              </a:rPr>
              <a:t>지하</a:t>
            </a:r>
            <a:r>
              <a:rPr lang="en-US" altLang="ko-KR" sz="1200" b="1">
                <a:solidFill>
                  <a:srgbClr val="FF0000"/>
                </a:solidFill>
                <a:ea typeface="맑은 고딕" pitchFamily="50" charset="-127"/>
              </a:rPr>
              <a:t>6</a:t>
            </a:r>
            <a:r>
              <a:rPr lang="ko-KR" altLang="en-US" sz="1200" b="1">
                <a:solidFill>
                  <a:srgbClr val="FF0000"/>
                </a:solidFill>
                <a:ea typeface="맑은 고딕" pitchFamily="50" charset="-127"/>
              </a:rPr>
              <a:t>층</a:t>
            </a:r>
            <a:r>
              <a:rPr lang="en-US" altLang="ko-KR" sz="1200" b="1">
                <a:solidFill>
                  <a:srgbClr val="FF0000"/>
                </a:solidFill>
                <a:ea typeface="맑은 고딕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200">
                <a:ea typeface="맑은 고딕" pitchFamily="50" charset="-127"/>
              </a:rPr>
              <a:t>- </a:t>
            </a:r>
            <a:r>
              <a:rPr lang="ko-KR" altLang="en-US" sz="1200">
                <a:ea typeface="맑은 고딕" pitchFamily="50" charset="-127"/>
              </a:rPr>
              <a:t>요금 </a:t>
            </a:r>
            <a:r>
              <a:rPr lang="en-US" altLang="ko-KR" sz="1200">
                <a:ea typeface="맑은 고딕" pitchFamily="50" charset="-127"/>
              </a:rPr>
              <a:t>: </a:t>
            </a:r>
            <a:r>
              <a:rPr lang="en-US" altLang="ko-KR" sz="1200">
                <a:solidFill>
                  <a:srgbClr val="0070C0"/>
                </a:solidFill>
                <a:ea typeface="맑은 고딕" pitchFamily="50" charset="-127"/>
              </a:rPr>
              <a:t>5</a:t>
            </a:r>
            <a:r>
              <a:rPr lang="ko-KR" altLang="en-US" sz="1200">
                <a:solidFill>
                  <a:srgbClr val="0070C0"/>
                </a:solidFill>
                <a:ea typeface="맑은 고딕" pitchFamily="50" charset="-127"/>
              </a:rPr>
              <a:t>분당 </a:t>
            </a:r>
            <a:r>
              <a:rPr lang="en-US" altLang="ko-KR" sz="1200">
                <a:solidFill>
                  <a:srgbClr val="0070C0"/>
                </a:solidFill>
                <a:ea typeface="맑은 고딕" pitchFamily="50" charset="-127"/>
              </a:rPr>
              <a:t>300</a:t>
            </a:r>
            <a:r>
              <a:rPr lang="ko-KR" altLang="en-US" sz="1200">
                <a:solidFill>
                  <a:srgbClr val="0070C0"/>
                </a:solidFill>
                <a:ea typeface="맑은 고딕" pitchFamily="50" charset="-127"/>
              </a:rPr>
              <a:t>원 </a:t>
            </a:r>
            <a:r>
              <a:rPr lang="en-US" altLang="ko-KR" sz="1200">
                <a:solidFill>
                  <a:srgbClr val="0070C0"/>
                </a:solidFill>
                <a:ea typeface="맑은 고딕" pitchFamily="50" charset="-127"/>
              </a:rPr>
              <a:t>(</a:t>
            </a:r>
            <a:r>
              <a:rPr lang="ko-KR" altLang="en-US" sz="1200">
                <a:solidFill>
                  <a:srgbClr val="0070C0"/>
                </a:solidFill>
                <a:ea typeface="맑은 고딕" pitchFamily="50" charset="-127"/>
              </a:rPr>
              <a:t>기본 요금</a:t>
            </a:r>
            <a:r>
              <a:rPr lang="en-US" altLang="ko-KR" sz="1200">
                <a:solidFill>
                  <a:srgbClr val="0070C0"/>
                </a:solidFill>
                <a:ea typeface="맑은 고딕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200">
                <a:ea typeface="맑은 고딕" pitchFamily="50" charset="-127"/>
              </a:rPr>
              <a:t>- </a:t>
            </a:r>
            <a:r>
              <a:rPr lang="ko-KR" altLang="en-US" sz="1200">
                <a:ea typeface="맑은 고딕" pitchFamily="50" charset="-127"/>
              </a:rPr>
              <a:t>참고 </a:t>
            </a:r>
            <a:r>
              <a:rPr lang="en-US" altLang="ko-KR" sz="1200">
                <a:ea typeface="맑은 고딕" pitchFamily="50" charset="-127"/>
              </a:rPr>
              <a:t>: </a:t>
            </a:r>
            <a:r>
              <a:rPr lang="ko-KR" altLang="en-US" sz="1200">
                <a:ea typeface="맑은 고딕" pitchFamily="50" charset="-127"/>
              </a:rPr>
              <a:t>높이제한 </a:t>
            </a:r>
            <a:r>
              <a:rPr lang="en-US" altLang="ko-KR" sz="1200">
                <a:ea typeface="맑은 고딕" pitchFamily="50" charset="-127"/>
              </a:rPr>
              <a:t>1.8m </a:t>
            </a:r>
            <a:r>
              <a:rPr lang="ko-KR" altLang="en-US" sz="1200">
                <a:ea typeface="맑은 고딕" pitchFamily="50" charset="-127"/>
              </a:rPr>
              <a:t>이하의 차량만 주차 가능</a:t>
            </a:r>
            <a:endParaRPr lang="en-US" altLang="ko-KR" sz="1200"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>
                <a:ea typeface="맑은 고딕" pitchFamily="50" charset="-127"/>
              </a:rPr>
              <a:t>- </a:t>
            </a:r>
            <a:r>
              <a:rPr lang="ko-KR" altLang="en-US" sz="1200">
                <a:ea typeface="맑은 고딕" pitchFamily="50" charset="-127"/>
              </a:rPr>
              <a:t>문의 </a:t>
            </a:r>
            <a:r>
              <a:rPr lang="en-US" altLang="ko-KR" sz="1200">
                <a:ea typeface="맑은 고딕" pitchFamily="50" charset="-127"/>
              </a:rPr>
              <a:t>: 02-2290-6566</a:t>
            </a:r>
          </a:p>
        </p:txBody>
      </p:sp>
      <p:sp>
        <p:nvSpPr>
          <p:cNvPr id="18438" name="TextBox 6"/>
          <p:cNvSpPr txBox="1">
            <a:spLocks noChangeArrowheads="1"/>
          </p:cNvSpPr>
          <p:nvPr/>
        </p:nvSpPr>
        <p:spPr bwMode="auto">
          <a:xfrm>
            <a:off x="4976813" y="3506788"/>
            <a:ext cx="4200525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b="1">
                <a:ea typeface="맑은 고딕" pitchFamily="50" charset="-127"/>
              </a:rPr>
              <a:t>[</a:t>
            </a:r>
            <a:r>
              <a:rPr lang="ko-KR" altLang="en-US" sz="1200" b="1">
                <a:ea typeface="맑은 고딕" pitchFamily="50" charset="-127"/>
              </a:rPr>
              <a:t>적선노외주차장</a:t>
            </a:r>
            <a:r>
              <a:rPr lang="en-US" altLang="ko-KR" sz="1200" b="1">
                <a:ea typeface="맑은 고딕" pitchFamily="50" charset="-127"/>
              </a:rPr>
              <a:t>]</a:t>
            </a:r>
          </a:p>
          <a:p>
            <a:pPr>
              <a:lnSpc>
                <a:spcPct val="150000"/>
              </a:lnSpc>
            </a:pPr>
            <a:r>
              <a:rPr lang="en-US" altLang="ko-KR" sz="1200">
                <a:ea typeface="맑은 고딕" pitchFamily="50" charset="-127"/>
              </a:rPr>
              <a:t>- </a:t>
            </a:r>
            <a:r>
              <a:rPr lang="ko-KR" altLang="en-US" sz="1200">
                <a:ea typeface="맑은 고딕" pitchFamily="50" charset="-127"/>
              </a:rPr>
              <a:t>주소 </a:t>
            </a:r>
            <a:r>
              <a:rPr lang="en-US" altLang="ko-KR" sz="1200">
                <a:ea typeface="맑은 고딕" pitchFamily="50" charset="-127"/>
              </a:rPr>
              <a:t>: </a:t>
            </a:r>
            <a:r>
              <a:rPr lang="ko-KR" altLang="en-US" sz="1200">
                <a:ea typeface="맑은 고딕" pitchFamily="50" charset="-127"/>
              </a:rPr>
              <a:t>서울시 종로구 새문안로</a:t>
            </a:r>
            <a:r>
              <a:rPr lang="en-US" altLang="ko-KR" sz="1200">
                <a:ea typeface="맑은 고딕" pitchFamily="50" charset="-127"/>
              </a:rPr>
              <a:t>5</a:t>
            </a:r>
            <a:r>
              <a:rPr lang="ko-KR" altLang="en-US" sz="1200">
                <a:ea typeface="맑은 고딕" pitchFamily="50" charset="-127"/>
              </a:rPr>
              <a:t>가길 </a:t>
            </a:r>
            <a:r>
              <a:rPr lang="en-US" altLang="ko-KR" sz="1200">
                <a:ea typeface="맑은 고딕" pitchFamily="50" charset="-127"/>
              </a:rPr>
              <a:t>28 (</a:t>
            </a:r>
            <a:r>
              <a:rPr lang="ko-KR" altLang="en-US" sz="1200">
                <a:ea typeface="맑은 고딕" pitchFamily="50" charset="-127"/>
              </a:rPr>
              <a:t>적선동 </a:t>
            </a:r>
            <a:r>
              <a:rPr lang="en-US" altLang="ko-KR" sz="1200">
                <a:ea typeface="맑은 고딕" pitchFamily="50" charset="-127"/>
              </a:rPr>
              <a:t>156)</a:t>
            </a:r>
          </a:p>
          <a:p>
            <a:pPr>
              <a:lnSpc>
                <a:spcPct val="150000"/>
              </a:lnSpc>
            </a:pPr>
            <a:r>
              <a:rPr lang="en-US" altLang="ko-KR" sz="1200">
                <a:ea typeface="맑은 고딕" pitchFamily="50" charset="-127"/>
              </a:rPr>
              <a:t>-</a:t>
            </a:r>
            <a:r>
              <a:rPr lang="ko-KR" altLang="en-US" sz="1200">
                <a:ea typeface="맑은 고딕" pitchFamily="50" charset="-127"/>
              </a:rPr>
              <a:t> 위치 </a:t>
            </a:r>
            <a:r>
              <a:rPr lang="en-US" altLang="ko-KR" sz="1200">
                <a:ea typeface="맑은 고딕" pitchFamily="50" charset="-127"/>
              </a:rPr>
              <a:t>: </a:t>
            </a:r>
            <a:r>
              <a:rPr lang="ko-KR" altLang="en-US" sz="1200">
                <a:ea typeface="맑은 고딕" pitchFamily="50" charset="-127"/>
              </a:rPr>
              <a:t>정부청사 뒷편</a:t>
            </a:r>
            <a:endParaRPr lang="en-US" altLang="ko-KR" sz="1200"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>
                <a:ea typeface="맑은 고딕" pitchFamily="50" charset="-127"/>
              </a:rPr>
              <a:t>- </a:t>
            </a:r>
            <a:r>
              <a:rPr lang="ko-KR" altLang="en-US" sz="1200">
                <a:ea typeface="맑은 고딕" pitchFamily="50" charset="-127"/>
              </a:rPr>
              <a:t>구획수 </a:t>
            </a:r>
            <a:r>
              <a:rPr lang="en-US" altLang="ko-KR" sz="1200">
                <a:ea typeface="맑은 고딕" pitchFamily="50" charset="-127"/>
              </a:rPr>
              <a:t>: 30</a:t>
            </a:r>
          </a:p>
          <a:p>
            <a:pPr>
              <a:lnSpc>
                <a:spcPct val="150000"/>
              </a:lnSpc>
            </a:pPr>
            <a:r>
              <a:rPr lang="en-US" altLang="ko-KR" sz="1200">
                <a:ea typeface="맑은 고딕" pitchFamily="50" charset="-127"/>
              </a:rPr>
              <a:t>- </a:t>
            </a:r>
            <a:r>
              <a:rPr lang="ko-KR" altLang="en-US" sz="1200">
                <a:ea typeface="맑은 고딕" pitchFamily="50" charset="-127"/>
              </a:rPr>
              <a:t>요금 </a:t>
            </a:r>
            <a:r>
              <a:rPr lang="en-US" altLang="ko-KR" sz="1200">
                <a:ea typeface="맑은 고딕" pitchFamily="50" charset="-127"/>
              </a:rPr>
              <a:t>: </a:t>
            </a:r>
            <a:r>
              <a:rPr lang="ko-KR" altLang="en-US" sz="1200">
                <a:solidFill>
                  <a:srgbClr val="0070C0"/>
                </a:solidFill>
                <a:ea typeface="맑은 고딕" pitchFamily="50" charset="-127"/>
              </a:rPr>
              <a:t>차량규모에 따라 상이</a:t>
            </a:r>
            <a:endParaRPr lang="en-US" altLang="ko-KR" sz="1200">
              <a:solidFill>
                <a:srgbClr val="0070C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>
                <a:ea typeface="맑은 고딕" pitchFamily="50" charset="-127"/>
              </a:rPr>
              <a:t>- </a:t>
            </a:r>
            <a:r>
              <a:rPr lang="ko-KR" altLang="en-US" sz="1200">
                <a:ea typeface="맑은 고딕" pitchFamily="50" charset="-127"/>
              </a:rPr>
              <a:t>참고 </a:t>
            </a:r>
            <a:r>
              <a:rPr lang="en-US" altLang="ko-KR" sz="1200">
                <a:ea typeface="맑은 고딕" pitchFamily="50" charset="-127"/>
              </a:rPr>
              <a:t>: </a:t>
            </a:r>
            <a:r>
              <a:rPr lang="ko-KR" altLang="en-US" sz="1200">
                <a:ea typeface="맑은 고딕" pitchFamily="50" charset="-127"/>
              </a:rPr>
              <a:t>높이 </a:t>
            </a:r>
            <a:r>
              <a:rPr lang="en-US" altLang="ko-KR" sz="1200">
                <a:ea typeface="맑은 고딕" pitchFamily="50" charset="-127"/>
              </a:rPr>
              <a:t>1.8m </a:t>
            </a:r>
            <a:r>
              <a:rPr lang="ko-KR" altLang="en-US" sz="1200">
                <a:ea typeface="맑은 고딕" pitchFamily="50" charset="-127"/>
              </a:rPr>
              <a:t>이상의 차량만 주차 가능</a:t>
            </a:r>
            <a:endParaRPr lang="en-US" altLang="ko-KR" sz="1200"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>
                <a:ea typeface="맑은 고딕" pitchFamily="50" charset="-127"/>
              </a:rPr>
              <a:t>- </a:t>
            </a:r>
            <a:r>
              <a:rPr lang="ko-KR" altLang="en-US" sz="1200">
                <a:ea typeface="맑은 고딕" pitchFamily="50" charset="-127"/>
              </a:rPr>
              <a:t>문의 </a:t>
            </a:r>
            <a:r>
              <a:rPr lang="en-US" altLang="ko-KR" sz="1200">
                <a:ea typeface="맑은 고딕" pitchFamily="50" charset="-127"/>
              </a:rPr>
              <a:t>: 02-2264-4895</a:t>
            </a:r>
          </a:p>
        </p:txBody>
      </p:sp>
      <p:sp>
        <p:nvSpPr>
          <p:cNvPr id="7" name="TextBox 4"/>
          <p:cNvSpPr txBox="1"/>
          <p:nvPr/>
        </p:nvSpPr>
        <p:spPr>
          <a:xfrm>
            <a:off x="1376363" y="5784850"/>
            <a:ext cx="7440612" cy="830263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b="1" dirty="0" smtClean="0"/>
              <a:t>[</a:t>
            </a:r>
            <a:r>
              <a:rPr lang="ko-KR" altLang="en-US" sz="1200" b="1" dirty="0" smtClean="0"/>
              <a:t>주차지원</a:t>
            </a:r>
            <a:r>
              <a:rPr lang="en-US" altLang="ko-KR" sz="1200" b="1" dirty="0" smtClean="0"/>
              <a:t>]</a:t>
            </a:r>
          </a:p>
          <a:p>
            <a:pPr>
              <a:defRPr/>
            </a:pPr>
            <a:r>
              <a:rPr lang="en-US" altLang="ko-KR" sz="1200" b="1" dirty="0" smtClean="0">
                <a:solidFill>
                  <a:srgbClr val="FF0000"/>
                </a:solidFill>
              </a:rPr>
              <a:t>- 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사전에 전달된 차량번호에 한해 지원 가능</a:t>
            </a:r>
            <a:endParaRPr lang="en-US" altLang="ko-KR" sz="1200" b="1" dirty="0" smtClean="0">
              <a:solidFill>
                <a:srgbClr val="FF0000"/>
              </a:solidFill>
            </a:endParaRPr>
          </a:p>
          <a:p>
            <a:pPr>
              <a:defRPr/>
            </a:pPr>
            <a:r>
              <a:rPr lang="en-US" altLang="ko-KR" sz="1200" dirty="0" smtClean="0"/>
              <a:t>- </a:t>
            </a:r>
            <a:r>
              <a:rPr lang="ko-KR" altLang="en-US" sz="1200" dirty="0" smtClean="0"/>
              <a:t>세종로주차장 </a:t>
            </a:r>
            <a:r>
              <a:rPr lang="en-US" altLang="ko-KR" sz="1200" dirty="0" smtClean="0"/>
              <a:t>: </a:t>
            </a:r>
            <a:r>
              <a:rPr lang="ko-KR" altLang="en-US" sz="1200" dirty="0" smtClean="0"/>
              <a:t>무료할인</a:t>
            </a:r>
            <a:r>
              <a:rPr lang="en-US" altLang="ko-KR" sz="1200" dirty="0" smtClean="0"/>
              <a:t>(</a:t>
            </a:r>
            <a:r>
              <a:rPr lang="ko-KR" altLang="en-US" sz="1200" dirty="0" smtClean="0"/>
              <a:t>행사차량에 한하여 무료</a:t>
            </a:r>
            <a:r>
              <a:rPr lang="en-US" altLang="ko-KR" sz="1200" dirty="0" smtClean="0"/>
              <a:t>)</a:t>
            </a:r>
          </a:p>
          <a:p>
            <a:pPr>
              <a:defRPr/>
            </a:pPr>
            <a:r>
              <a:rPr lang="en-US" altLang="ko-KR" sz="1200" dirty="0" smtClean="0"/>
              <a:t>- </a:t>
            </a:r>
            <a:r>
              <a:rPr lang="ko-KR" altLang="en-US" sz="1200" dirty="0" err="1" smtClean="0"/>
              <a:t>적선노외주차장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: </a:t>
            </a:r>
            <a:r>
              <a:rPr lang="ko-KR" altLang="en-US" sz="1200" dirty="0" smtClean="0"/>
              <a:t>무료 주차 </a:t>
            </a:r>
            <a:r>
              <a:rPr lang="en-US" altLang="ko-KR" sz="1200" dirty="0" smtClean="0"/>
              <a:t>(</a:t>
            </a:r>
            <a:r>
              <a:rPr lang="ko-KR" altLang="en-US" sz="1200" dirty="0" smtClean="0"/>
              <a:t>단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대형버스 주차장으로 </a:t>
            </a:r>
            <a:r>
              <a:rPr lang="ko-KR" altLang="en-US" sz="1200" dirty="0" err="1" smtClean="0"/>
              <a:t>탑차</a:t>
            </a:r>
            <a:r>
              <a:rPr lang="ko-KR" altLang="en-US" sz="1200" dirty="0"/>
              <a:t> </a:t>
            </a:r>
            <a:r>
              <a:rPr lang="ko-KR" altLang="en-US" sz="1200" dirty="0" smtClean="0"/>
              <a:t>혹은 높이 </a:t>
            </a:r>
            <a:r>
              <a:rPr lang="en-US" altLang="ko-KR" sz="1200" dirty="0" smtClean="0"/>
              <a:t>1.8m </a:t>
            </a:r>
            <a:r>
              <a:rPr lang="ko-KR" altLang="en-US" sz="1200" dirty="0" smtClean="0"/>
              <a:t>이상의 차량만 가능</a:t>
            </a:r>
            <a:r>
              <a:rPr lang="en-US" altLang="ko-KR" sz="1200" dirty="0" smtClean="0"/>
              <a:t>)</a:t>
            </a:r>
            <a:endParaRPr lang="ko-KR" alt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138113" y="503238"/>
            <a:ext cx="1070806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pc="-150" dirty="0">
                <a:ln w="1270">
                  <a:solidFill>
                    <a:schemeClr val="tx1">
                      <a:alpha val="10000"/>
                    </a:schemeClr>
                  </a:solidFill>
                </a:ln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4. </a:t>
            </a:r>
            <a:r>
              <a:rPr kumimoji="0" lang="ko-KR" altLang="en-US" spc="-150" dirty="0">
                <a:ln w="1270">
                  <a:solidFill>
                    <a:schemeClr val="tx1">
                      <a:alpha val="10000"/>
                    </a:schemeClr>
                  </a:solidFill>
                </a:ln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주차안내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슬라이드 번호 개체 틀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D1FA390-3BDF-4C80-8709-AC09EC075D51}" type="slidenum">
              <a:rPr lang="ko-KR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ko-KR" altLang="en-US" smtClean="0"/>
          </a:p>
        </p:txBody>
      </p:sp>
      <p:sp>
        <p:nvSpPr>
          <p:cNvPr id="3" name="TextBox 2"/>
          <p:cNvSpPr txBox="1"/>
          <p:nvPr/>
        </p:nvSpPr>
        <p:spPr>
          <a:xfrm>
            <a:off x="138113" y="503238"/>
            <a:ext cx="1551707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pc="-150" dirty="0">
                <a:ln w="1270">
                  <a:solidFill>
                    <a:schemeClr val="tx1">
                      <a:alpha val="10000"/>
                    </a:schemeClr>
                  </a:solidFill>
                </a:ln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5. </a:t>
            </a:r>
            <a:r>
              <a:rPr kumimoji="0" lang="ko-KR" altLang="en-US" spc="-150" dirty="0">
                <a:ln w="1270">
                  <a:solidFill>
                    <a:schemeClr val="tx1">
                      <a:alpha val="10000"/>
                    </a:schemeClr>
                  </a:solidFill>
                </a:ln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행사차량 비표</a:t>
            </a:r>
          </a:p>
        </p:txBody>
      </p:sp>
      <p:pic>
        <p:nvPicPr>
          <p:cNvPr id="19460" name="그림 3" descr="2015서울시만민공동회_차량비표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8225" y="1042988"/>
            <a:ext cx="7416800" cy="524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TextBox 361"/>
          <p:cNvSpPr txBox="1"/>
          <p:nvPr/>
        </p:nvSpPr>
        <p:spPr bwMode="auto">
          <a:xfrm>
            <a:off x="223844" y="863715"/>
            <a:ext cx="1332096" cy="2308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dirty="0">
                <a:ln w="1270">
                  <a:solidFill>
                    <a:prstClr val="black">
                      <a:alpha val="10000"/>
                    </a:prstClr>
                  </a:solidFill>
                </a:ln>
                <a:solidFill>
                  <a:srgbClr val="A5D028">
                    <a:lumMod val="50000"/>
                  </a:srgbClr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행사장 세부 도면</a:t>
            </a:r>
          </a:p>
        </p:txBody>
      </p:sp>
      <p:sp>
        <p:nvSpPr>
          <p:cNvPr id="363" name="TextBox 362"/>
          <p:cNvSpPr txBox="1"/>
          <p:nvPr/>
        </p:nvSpPr>
        <p:spPr>
          <a:xfrm>
            <a:off x="138113" y="503238"/>
            <a:ext cx="2244204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pc="-150" dirty="0">
                <a:ln w="1270">
                  <a:solidFill>
                    <a:prstClr val="black">
                      <a:alpha val="10000"/>
                    </a:prstClr>
                  </a:solidFill>
                </a:ln>
                <a:solidFill>
                  <a:prstClr val="black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4. </a:t>
            </a:r>
            <a:r>
              <a:rPr kumimoji="0" lang="ko-KR" altLang="en-US" spc="-150" dirty="0">
                <a:ln w="1270">
                  <a:solidFill>
                    <a:prstClr val="black">
                      <a:alpha val="10000"/>
                    </a:prstClr>
                  </a:solidFill>
                </a:ln>
                <a:solidFill>
                  <a:prstClr val="black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행사차량 </a:t>
            </a:r>
            <a:r>
              <a:rPr kumimoji="0" lang="ko-KR" altLang="en-US" spc="-150" dirty="0" err="1">
                <a:ln w="1270">
                  <a:solidFill>
                    <a:prstClr val="black">
                      <a:alpha val="10000"/>
                    </a:prstClr>
                  </a:solidFill>
                </a:ln>
                <a:solidFill>
                  <a:prstClr val="black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진출입</a:t>
            </a:r>
            <a:r>
              <a:rPr kumimoji="0" lang="ko-KR" altLang="en-US" spc="-150" dirty="0">
                <a:ln w="1270">
                  <a:solidFill>
                    <a:prstClr val="black">
                      <a:alpha val="10000"/>
                    </a:prstClr>
                  </a:solidFill>
                </a:ln>
                <a:solidFill>
                  <a:prstClr val="black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 안내</a:t>
            </a:r>
          </a:p>
        </p:txBody>
      </p:sp>
      <p:grpSp>
        <p:nvGrpSpPr>
          <p:cNvPr id="20484" name="그룹 363"/>
          <p:cNvGrpSpPr>
            <a:grpSpLocks/>
          </p:cNvGrpSpPr>
          <p:nvPr/>
        </p:nvGrpSpPr>
        <p:grpSpPr bwMode="auto">
          <a:xfrm>
            <a:off x="4032250" y="908050"/>
            <a:ext cx="5745163" cy="217488"/>
            <a:chOff x="3862126" y="3933056"/>
            <a:chExt cx="5746041" cy="216024"/>
          </a:xfrm>
        </p:grpSpPr>
        <p:sp>
          <p:nvSpPr>
            <p:cNvPr id="365" name="직사각형 364"/>
            <p:cNvSpPr/>
            <p:nvPr/>
          </p:nvSpPr>
          <p:spPr bwMode="auto">
            <a:xfrm>
              <a:off x="3862126" y="3933056"/>
              <a:ext cx="1063788" cy="216024"/>
            </a:xfrm>
            <a:prstGeom prst="rect">
              <a:avLst/>
            </a:prstGeom>
            <a:solidFill>
              <a:srgbClr val="FF5D5D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기타 운영 부스 </a:t>
              </a: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(5</a:t>
              </a: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동</a:t>
              </a: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)</a:t>
              </a: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 </a:t>
              </a:r>
            </a:p>
          </p:txBody>
        </p:sp>
        <p:sp>
          <p:nvSpPr>
            <p:cNvPr id="366" name="직사각형 365"/>
            <p:cNvSpPr/>
            <p:nvPr/>
          </p:nvSpPr>
          <p:spPr bwMode="auto">
            <a:xfrm>
              <a:off x="4989423" y="3933056"/>
              <a:ext cx="1235264" cy="21602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자치구 체험 부스 </a:t>
              </a: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(16</a:t>
              </a: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동</a:t>
              </a: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)</a:t>
              </a: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 </a:t>
              </a:r>
            </a:p>
          </p:txBody>
        </p:sp>
        <p:sp>
          <p:nvSpPr>
            <p:cNvPr id="367" name="직사각형 366"/>
            <p:cNvSpPr/>
            <p:nvPr/>
          </p:nvSpPr>
          <p:spPr bwMode="auto">
            <a:xfrm>
              <a:off x="6288197" y="3933056"/>
              <a:ext cx="1063788" cy="21602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기타 단체 부스 </a:t>
              </a: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(5</a:t>
              </a: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동</a:t>
              </a: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)</a:t>
              </a: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 </a:t>
              </a:r>
            </a:p>
          </p:txBody>
        </p:sp>
        <p:sp>
          <p:nvSpPr>
            <p:cNvPr id="368" name="직사각형 367"/>
            <p:cNvSpPr/>
            <p:nvPr/>
          </p:nvSpPr>
          <p:spPr bwMode="auto">
            <a:xfrm>
              <a:off x="7417082" y="3933056"/>
              <a:ext cx="1063788" cy="21602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기업 체험 부스 </a:t>
              </a: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(5</a:t>
              </a: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동</a:t>
              </a: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)</a:t>
              </a: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 </a:t>
              </a:r>
            </a:p>
          </p:txBody>
        </p:sp>
        <p:sp>
          <p:nvSpPr>
            <p:cNvPr id="369" name="직사각형 368"/>
            <p:cNvSpPr/>
            <p:nvPr/>
          </p:nvSpPr>
          <p:spPr bwMode="auto">
            <a:xfrm>
              <a:off x="8544379" y="3933056"/>
              <a:ext cx="1063788" cy="216024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토론 부스 </a:t>
              </a: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(11</a:t>
              </a: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동</a:t>
              </a: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)</a:t>
              </a: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 </a:t>
              </a:r>
            </a:p>
          </p:txBody>
        </p:sp>
      </p:grpSp>
      <p:sp>
        <p:nvSpPr>
          <p:cNvPr id="20485" name="슬라이드 번호 개체 틀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B180969-D74F-4B10-8EB3-3512317B4615}" type="slidenum">
              <a:rPr lang="ko-KR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ko-KR" altLang="en-US" smtClean="0"/>
          </a:p>
        </p:txBody>
      </p:sp>
      <p:grpSp>
        <p:nvGrpSpPr>
          <p:cNvPr id="20486" name="그룹 1"/>
          <p:cNvGrpSpPr>
            <a:grpSpLocks/>
          </p:cNvGrpSpPr>
          <p:nvPr/>
        </p:nvGrpSpPr>
        <p:grpSpPr bwMode="auto">
          <a:xfrm>
            <a:off x="87313" y="1076325"/>
            <a:ext cx="9712325" cy="2058988"/>
            <a:chOff x="87313" y="1076374"/>
            <a:chExt cx="9712325" cy="2058987"/>
          </a:xfrm>
        </p:grpSpPr>
        <p:sp>
          <p:nvSpPr>
            <p:cNvPr id="6" name="직사각형 5"/>
            <p:cNvSpPr/>
            <p:nvPr/>
          </p:nvSpPr>
          <p:spPr bwMode="auto">
            <a:xfrm>
              <a:off x="4173538" y="1327199"/>
              <a:ext cx="3490912" cy="14938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7" name="직사각형 6"/>
            <p:cNvSpPr/>
            <p:nvPr/>
          </p:nvSpPr>
          <p:spPr bwMode="auto">
            <a:xfrm>
              <a:off x="7664450" y="1327199"/>
              <a:ext cx="1511300" cy="14938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8" name="직사각형 7"/>
            <p:cNvSpPr/>
            <p:nvPr/>
          </p:nvSpPr>
          <p:spPr bwMode="auto">
            <a:xfrm>
              <a:off x="9175750" y="1327199"/>
              <a:ext cx="623888" cy="14938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9" name="직사각형 8"/>
            <p:cNvSpPr/>
            <p:nvPr/>
          </p:nvSpPr>
          <p:spPr bwMode="auto">
            <a:xfrm>
              <a:off x="7323138" y="1866949"/>
              <a:ext cx="341312" cy="417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11" name="직사각형 10"/>
            <p:cNvSpPr/>
            <p:nvPr/>
          </p:nvSpPr>
          <p:spPr bwMode="auto">
            <a:xfrm>
              <a:off x="7467600" y="2381298"/>
              <a:ext cx="85725" cy="23495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12" name="타원 11"/>
            <p:cNvSpPr/>
            <p:nvPr/>
          </p:nvSpPr>
          <p:spPr bwMode="auto">
            <a:xfrm>
              <a:off x="4370388" y="1995537"/>
              <a:ext cx="169862" cy="157162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grpSp>
          <p:nvGrpSpPr>
            <p:cNvPr id="20538" name="그룹 12"/>
            <p:cNvGrpSpPr>
              <a:grpSpLocks/>
            </p:cNvGrpSpPr>
            <p:nvPr/>
          </p:nvGrpSpPr>
          <p:grpSpPr bwMode="auto">
            <a:xfrm>
              <a:off x="4573589" y="1657399"/>
              <a:ext cx="169863" cy="836612"/>
              <a:chOff x="-1531150" y="2221879"/>
              <a:chExt cx="359141" cy="1916164"/>
            </a:xfrm>
          </p:grpSpPr>
          <p:sp>
            <p:nvSpPr>
              <p:cNvPr id="328" name="직사각형 327"/>
              <p:cNvSpPr/>
              <p:nvPr/>
            </p:nvSpPr>
            <p:spPr>
              <a:xfrm rot="5400000">
                <a:off x="-1711546" y="2874952"/>
                <a:ext cx="719925" cy="359139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endParaRPr>
              </a:p>
            </p:txBody>
          </p:sp>
          <p:sp>
            <p:nvSpPr>
              <p:cNvPr id="329" name="직사각형 328"/>
              <p:cNvSpPr/>
              <p:nvPr/>
            </p:nvSpPr>
            <p:spPr>
              <a:xfrm rot="5400000">
                <a:off x="-1591558" y="2342701"/>
                <a:ext cx="479950" cy="238307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>
                  <a:solidFill>
                    <a:prstClr val="white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endParaRPr>
              </a:p>
            </p:txBody>
          </p:sp>
          <p:sp>
            <p:nvSpPr>
              <p:cNvPr id="330" name="직사각형 329"/>
              <p:cNvSpPr/>
              <p:nvPr/>
            </p:nvSpPr>
            <p:spPr>
              <a:xfrm rot="5400000">
                <a:off x="-1711546" y="3598514"/>
                <a:ext cx="719925" cy="359139"/>
              </a:xfrm>
              <a:prstGeom prst="rect">
                <a:avLst/>
              </a:prstGeom>
              <a:solidFill>
                <a:srgbClr val="FF5D5D"/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sz="80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endParaRPr>
              </a:p>
            </p:txBody>
          </p:sp>
        </p:grpSp>
        <p:sp>
          <p:nvSpPr>
            <p:cNvPr id="14" name="직사각형 13"/>
            <p:cNvSpPr/>
            <p:nvPr/>
          </p:nvSpPr>
          <p:spPr bwMode="auto">
            <a:xfrm>
              <a:off x="4573588" y="2613073"/>
              <a:ext cx="339725" cy="15716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6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 bwMode="auto">
            <a:xfrm rot="5400000">
              <a:off x="6965950" y="2811511"/>
              <a:ext cx="314325" cy="333375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 bwMode="auto">
            <a:xfrm>
              <a:off x="4913313" y="2613073"/>
              <a:ext cx="341312" cy="15716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7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17" name="직사각형 16"/>
            <p:cNvSpPr/>
            <p:nvPr/>
          </p:nvSpPr>
          <p:spPr bwMode="auto">
            <a:xfrm>
              <a:off x="5254625" y="2613073"/>
              <a:ext cx="339725" cy="15716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8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18" name="직사각형 17"/>
            <p:cNvSpPr/>
            <p:nvPr/>
          </p:nvSpPr>
          <p:spPr bwMode="auto">
            <a:xfrm>
              <a:off x="5594350" y="2613073"/>
              <a:ext cx="341313" cy="15716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13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19" name="직사각형 18"/>
            <p:cNvSpPr/>
            <p:nvPr/>
          </p:nvSpPr>
          <p:spPr bwMode="auto">
            <a:xfrm>
              <a:off x="5932488" y="2613073"/>
              <a:ext cx="339725" cy="15716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14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20" name="직사각형 19"/>
            <p:cNvSpPr/>
            <p:nvPr/>
          </p:nvSpPr>
          <p:spPr bwMode="auto">
            <a:xfrm>
              <a:off x="6272213" y="2613073"/>
              <a:ext cx="341312" cy="15716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15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21" name="직사각형 20"/>
            <p:cNvSpPr/>
            <p:nvPr/>
          </p:nvSpPr>
          <p:spPr bwMode="auto">
            <a:xfrm>
              <a:off x="6613525" y="2613073"/>
              <a:ext cx="339725" cy="15716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16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 bwMode="auto">
            <a:xfrm>
              <a:off x="4573588" y="1379587"/>
              <a:ext cx="339725" cy="15716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6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23" name="직사각형 22"/>
            <p:cNvSpPr/>
            <p:nvPr/>
          </p:nvSpPr>
          <p:spPr bwMode="auto">
            <a:xfrm>
              <a:off x="4913313" y="1379587"/>
              <a:ext cx="341312" cy="15716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7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24" name="직사각형 23"/>
            <p:cNvSpPr/>
            <p:nvPr/>
          </p:nvSpPr>
          <p:spPr bwMode="auto">
            <a:xfrm>
              <a:off x="5254625" y="1379587"/>
              <a:ext cx="339725" cy="15716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8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25" name="직사각형 24"/>
            <p:cNvSpPr/>
            <p:nvPr/>
          </p:nvSpPr>
          <p:spPr bwMode="auto">
            <a:xfrm>
              <a:off x="5594350" y="1379587"/>
              <a:ext cx="341313" cy="15716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9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26" name="직사각형 25"/>
            <p:cNvSpPr/>
            <p:nvPr/>
          </p:nvSpPr>
          <p:spPr bwMode="auto">
            <a:xfrm>
              <a:off x="5932488" y="1379587"/>
              <a:ext cx="339725" cy="15716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10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27" name="직사각형 26"/>
            <p:cNvSpPr/>
            <p:nvPr/>
          </p:nvSpPr>
          <p:spPr bwMode="auto">
            <a:xfrm>
              <a:off x="6272213" y="1379587"/>
              <a:ext cx="341312" cy="15716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11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28" name="직사각형 27"/>
            <p:cNvSpPr/>
            <p:nvPr/>
          </p:nvSpPr>
          <p:spPr bwMode="auto">
            <a:xfrm>
              <a:off x="6613525" y="1379587"/>
              <a:ext cx="339725" cy="15716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12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29" name="직사각형 28"/>
            <p:cNvSpPr/>
            <p:nvPr/>
          </p:nvSpPr>
          <p:spPr bwMode="auto">
            <a:xfrm>
              <a:off x="6956425" y="1379587"/>
              <a:ext cx="339725" cy="157162"/>
            </a:xfrm>
            <a:prstGeom prst="rect">
              <a:avLst/>
            </a:prstGeom>
            <a:solidFill>
              <a:srgbClr val="FF5D5D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sz="800" dirty="0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30" name="직사각형 29"/>
            <p:cNvSpPr/>
            <p:nvPr/>
          </p:nvSpPr>
          <p:spPr bwMode="auto">
            <a:xfrm>
              <a:off x="7296150" y="1379587"/>
              <a:ext cx="341313" cy="157162"/>
            </a:xfrm>
            <a:prstGeom prst="rect">
              <a:avLst/>
            </a:prstGeom>
            <a:solidFill>
              <a:srgbClr val="FF5D5D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sz="800" dirty="0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31" name="직사각형 30"/>
            <p:cNvSpPr/>
            <p:nvPr/>
          </p:nvSpPr>
          <p:spPr bwMode="auto">
            <a:xfrm>
              <a:off x="7637463" y="1379587"/>
              <a:ext cx="339725" cy="157162"/>
            </a:xfrm>
            <a:prstGeom prst="rect">
              <a:avLst/>
            </a:prstGeom>
            <a:solidFill>
              <a:srgbClr val="FF5D5D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sz="800" dirty="0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32" name="직사각형 31"/>
            <p:cNvSpPr/>
            <p:nvPr/>
          </p:nvSpPr>
          <p:spPr bwMode="auto">
            <a:xfrm>
              <a:off x="7970838" y="1379587"/>
              <a:ext cx="341312" cy="15716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2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33" name="직사각형 32"/>
            <p:cNvSpPr/>
            <p:nvPr/>
          </p:nvSpPr>
          <p:spPr bwMode="auto">
            <a:xfrm>
              <a:off x="8310563" y="1379587"/>
              <a:ext cx="339725" cy="15716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3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34" name="직사각형 33"/>
            <p:cNvSpPr/>
            <p:nvPr/>
          </p:nvSpPr>
          <p:spPr bwMode="auto">
            <a:xfrm>
              <a:off x="8650288" y="1379587"/>
              <a:ext cx="341312" cy="15716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1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37" name="직사각형 36"/>
            <p:cNvSpPr/>
            <p:nvPr/>
          </p:nvSpPr>
          <p:spPr bwMode="auto">
            <a:xfrm>
              <a:off x="7637463" y="2611486"/>
              <a:ext cx="339725" cy="15716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2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38" name="직사각형 37"/>
            <p:cNvSpPr/>
            <p:nvPr/>
          </p:nvSpPr>
          <p:spPr bwMode="auto">
            <a:xfrm>
              <a:off x="7970838" y="2611486"/>
              <a:ext cx="341312" cy="15716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3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39" name="직사각형 38"/>
            <p:cNvSpPr/>
            <p:nvPr/>
          </p:nvSpPr>
          <p:spPr bwMode="auto">
            <a:xfrm>
              <a:off x="8310563" y="2611486"/>
              <a:ext cx="339725" cy="15716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4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40" name="직사각형 39"/>
            <p:cNvSpPr/>
            <p:nvPr/>
          </p:nvSpPr>
          <p:spPr bwMode="auto">
            <a:xfrm>
              <a:off x="8650288" y="2611486"/>
              <a:ext cx="341312" cy="15716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5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41" name="직사각형 40"/>
            <p:cNvSpPr/>
            <p:nvPr/>
          </p:nvSpPr>
          <p:spPr bwMode="auto">
            <a:xfrm>
              <a:off x="8991600" y="2611486"/>
              <a:ext cx="339725" cy="15716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6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43" name="직사각형 42"/>
            <p:cNvSpPr/>
            <p:nvPr/>
          </p:nvSpPr>
          <p:spPr bwMode="auto">
            <a:xfrm rot="5400000">
              <a:off x="7105650" y="2740073"/>
              <a:ext cx="34925" cy="33337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44" name="직사각형 43"/>
            <p:cNvSpPr/>
            <p:nvPr/>
          </p:nvSpPr>
          <p:spPr bwMode="auto">
            <a:xfrm rot="5400000">
              <a:off x="7106444" y="2810717"/>
              <a:ext cx="33337" cy="33337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45" name="직사각형 44"/>
            <p:cNvSpPr/>
            <p:nvPr/>
          </p:nvSpPr>
          <p:spPr bwMode="auto">
            <a:xfrm rot="5400000">
              <a:off x="7105650" y="2881361"/>
              <a:ext cx="34925" cy="33337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46" name="직사각형 45"/>
            <p:cNvSpPr/>
            <p:nvPr/>
          </p:nvSpPr>
          <p:spPr bwMode="auto">
            <a:xfrm rot="5400000">
              <a:off x="7105650" y="2951211"/>
              <a:ext cx="34925" cy="33337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47" name="직사각형 46"/>
            <p:cNvSpPr/>
            <p:nvPr/>
          </p:nvSpPr>
          <p:spPr bwMode="auto">
            <a:xfrm rot="5400000">
              <a:off x="7105650" y="2670223"/>
              <a:ext cx="34925" cy="33337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49" name="직사각형 48"/>
            <p:cNvSpPr/>
            <p:nvPr/>
          </p:nvSpPr>
          <p:spPr bwMode="auto">
            <a:xfrm>
              <a:off x="7664450" y="1641524"/>
              <a:ext cx="1511300" cy="86677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ko-KR" altLang="en-US" sz="1100" b="1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조형물 </a:t>
              </a:r>
              <a:r>
                <a:rPr lang="en-US" altLang="ko-KR" sz="1100" b="1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(</a:t>
              </a:r>
              <a:r>
                <a:rPr lang="ko-KR" altLang="en-US" sz="1100" b="1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측우기 외</a:t>
              </a:r>
              <a:r>
                <a:rPr lang="en-US" altLang="ko-KR" sz="1100" b="1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)</a:t>
              </a:r>
              <a:endParaRPr lang="ko-KR" altLang="en-US" sz="1100" b="1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grpSp>
          <p:nvGrpSpPr>
            <p:cNvPr id="20571" name="그룹 49"/>
            <p:cNvGrpSpPr>
              <a:grpSpLocks/>
            </p:cNvGrpSpPr>
            <p:nvPr/>
          </p:nvGrpSpPr>
          <p:grpSpPr bwMode="auto">
            <a:xfrm>
              <a:off x="6190787" y="1682394"/>
              <a:ext cx="850578" cy="774892"/>
              <a:chOff x="1888080" y="2153624"/>
              <a:chExt cx="1798368" cy="1774800"/>
            </a:xfrm>
          </p:grpSpPr>
          <p:grpSp>
            <p:nvGrpSpPr>
              <p:cNvPr id="20600" name="그룹 87"/>
              <p:cNvGrpSpPr>
                <a:grpSpLocks/>
              </p:cNvGrpSpPr>
              <p:nvPr/>
            </p:nvGrpSpPr>
            <p:grpSpPr bwMode="auto">
              <a:xfrm>
                <a:off x="3614448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313" name="직사각형 312"/>
                <p:cNvSpPr/>
                <p:nvPr/>
              </p:nvSpPr>
              <p:spPr>
                <a:xfrm>
                  <a:off x="2685982" y="215455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14" name="직사각형 313"/>
                <p:cNvSpPr/>
                <p:nvPr/>
              </p:nvSpPr>
              <p:spPr>
                <a:xfrm>
                  <a:off x="2685982" y="2274540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15" name="직사각형 314"/>
                <p:cNvSpPr/>
                <p:nvPr/>
              </p:nvSpPr>
              <p:spPr>
                <a:xfrm>
                  <a:off x="2685982" y="2398164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16" name="직사각형 315"/>
                <p:cNvSpPr/>
                <p:nvPr/>
              </p:nvSpPr>
              <p:spPr>
                <a:xfrm>
                  <a:off x="2685982" y="2518150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17" name="직사각형 316"/>
                <p:cNvSpPr/>
                <p:nvPr/>
              </p:nvSpPr>
              <p:spPr>
                <a:xfrm>
                  <a:off x="2685982" y="2641773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18" name="직사각형 317"/>
                <p:cNvSpPr/>
                <p:nvPr/>
              </p:nvSpPr>
              <p:spPr>
                <a:xfrm>
                  <a:off x="2685982" y="276176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19" name="직사각형 318"/>
                <p:cNvSpPr/>
                <p:nvPr/>
              </p:nvSpPr>
              <p:spPr>
                <a:xfrm>
                  <a:off x="2685982" y="2885386"/>
                  <a:ext cx="60416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20" name="직사각형 319"/>
                <p:cNvSpPr/>
                <p:nvPr/>
              </p:nvSpPr>
              <p:spPr>
                <a:xfrm>
                  <a:off x="2685982" y="300537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21" name="직사각형 320"/>
                <p:cNvSpPr/>
                <p:nvPr/>
              </p:nvSpPr>
              <p:spPr>
                <a:xfrm>
                  <a:off x="2685982" y="3128995"/>
                  <a:ext cx="60416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22" name="직사각형 321"/>
                <p:cNvSpPr/>
                <p:nvPr/>
              </p:nvSpPr>
              <p:spPr>
                <a:xfrm>
                  <a:off x="2685982" y="3248984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23" name="직사각형 322"/>
                <p:cNvSpPr/>
                <p:nvPr/>
              </p:nvSpPr>
              <p:spPr>
                <a:xfrm>
                  <a:off x="2685982" y="3368970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24" name="직사각형 323"/>
                <p:cNvSpPr/>
                <p:nvPr/>
              </p:nvSpPr>
              <p:spPr>
                <a:xfrm>
                  <a:off x="2685982" y="3492594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25" name="직사각형 324"/>
                <p:cNvSpPr/>
                <p:nvPr/>
              </p:nvSpPr>
              <p:spPr>
                <a:xfrm>
                  <a:off x="2685982" y="361258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26" name="직사각형 325"/>
                <p:cNvSpPr/>
                <p:nvPr/>
              </p:nvSpPr>
              <p:spPr>
                <a:xfrm>
                  <a:off x="2685982" y="3736206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27" name="직사각형 326"/>
                <p:cNvSpPr/>
                <p:nvPr/>
              </p:nvSpPr>
              <p:spPr>
                <a:xfrm>
                  <a:off x="2685982" y="385619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  <p:grpSp>
            <p:nvGrpSpPr>
              <p:cNvPr id="20601" name="그룹 88"/>
              <p:cNvGrpSpPr>
                <a:grpSpLocks/>
              </p:cNvGrpSpPr>
              <p:nvPr/>
            </p:nvGrpSpPr>
            <p:grpSpPr bwMode="auto">
              <a:xfrm>
                <a:off x="3491136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298" name="직사각형 297"/>
                <p:cNvSpPr/>
                <p:nvPr/>
              </p:nvSpPr>
              <p:spPr>
                <a:xfrm>
                  <a:off x="2685107" y="2154552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99" name="직사각형 298"/>
                <p:cNvSpPr/>
                <p:nvPr/>
              </p:nvSpPr>
              <p:spPr>
                <a:xfrm>
                  <a:off x="2685107" y="2274540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00" name="직사각형 299"/>
                <p:cNvSpPr/>
                <p:nvPr/>
              </p:nvSpPr>
              <p:spPr>
                <a:xfrm>
                  <a:off x="2685107" y="2398164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01" name="직사각형 300"/>
                <p:cNvSpPr/>
                <p:nvPr/>
              </p:nvSpPr>
              <p:spPr>
                <a:xfrm>
                  <a:off x="2685107" y="2518150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02" name="직사각형 301"/>
                <p:cNvSpPr/>
                <p:nvPr/>
              </p:nvSpPr>
              <p:spPr>
                <a:xfrm>
                  <a:off x="2685107" y="2641773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03" name="직사각형 302"/>
                <p:cNvSpPr/>
                <p:nvPr/>
              </p:nvSpPr>
              <p:spPr>
                <a:xfrm>
                  <a:off x="2685107" y="2761762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04" name="직사각형 303"/>
                <p:cNvSpPr/>
                <p:nvPr/>
              </p:nvSpPr>
              <p:spPr>
                <a:xfrm>
                  <a:off x="2685107" y="2885386"/>
                  <a:ext cx="57058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05" name="직사각형 304"/>
                <p:cNvSpPr/>
                <p:nvPr/>
              </p:nvSpPr>
              <p:spPr>
                <a:xfrm>
                  <a:off x="2685107" y="3005372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06" name="직사각형 305"/>
                <p:cNvSpPr/>
                <p:nvPr/>
              </p:nvSpPr>
              <p:spPr>
                <a:xfrm>
                  <a:off x="2685107" y="3128995"/>
                  <a:ext cx="57058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07" name="직사각형 306"/>
                <p:cNvSpPr/>
                <p:nvPr/>
              </p:nvSpPr>
              <p:spPr>
                <a:xfrm>
                  <a:off x="2685107" y="3248984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08" name="직사각형 307"/>
                <p:cNvSpPr/>
                <p:nvPr/>
              </p:nvSpPr>
              <p:spPr>
                <a:xfrm>
                  <a:off x="2685107" y="3368970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09" name="직사각형 308"/>
                <p:cNvSpPr/>
                <p:nvPr/>
              </p:nvSpPr>
              <p:spPr>
                <a:xfrm>
                  <a:off x="2685107" y="3492594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10" name="직사각형 309"/>
                <p:cNvSpPr/>
                <p:nvPr/>
              </p:nvSpPr>
              <p:spPr>
                <a:xfrm>
                  <a:off x="2685107" y="3612582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11" name="직사각형 310"/>
                <p:cNvSpPr/>
                <p:nvPr/>
              </p:nvSpPr>
              <p:spPr>
                <a:xfrm>
                  <a:off x="2685107" y="3736206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12" name="직사각형 311"/>
                <p:cNvSpPr/>
                <p:nvPr/>
              </p:nvSpPr>
              <p:spPr>
                <a:xfrm>
                  <a:off x="2685107" y="3856192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  <p:grpSp>
            <p:nvGrpSpPr>
              <p:cNvPr id="20602" name="그룹 89"/>
              <p:cNvGrpSpPr>
                <a:grpSpLocks/>
              </p:cNvGrpSpPr>
              <p:nvPr/>
            </p:nvGrpSpPr>
            <p:grpSpPr bwMode="auto">
              <a:xfrm>
                <a:off x="3367824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283" name="직사각형 282"/>
                <p:cNvSpPr/>
                <p:nvPr/>
              </p:nvSpPr>
              <p:spPr>
                <a:xfrm>
                  <a:off x="2670803" y="2154552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84" name="직사각형 283"/>
                <p:cNvSpPr/>
                <p:nvPr/>
              </p:nvSpPr>
              <p:spPr>
                <a:xfrm>
                  <a:off x="2670803" y="2274540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85" name="직사각형 284"/>
                <p:cNvSpPr/>
                <p:nvPr/>
              </p:nvSpPr>
              <p:spPr>
                <a:xfrm>
                  <a:off x="2670803" y="2398164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86" name="직사각형 285"/>
                <p:cNvSpPr/>
                <p:nvPr/>
              </p:nvSpPr>
              <p:spPr>
                <a:xfrm>
                  <a:off x="2670803" y="2518150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87" name="직사각형 286"/>
                <p:cNvSpPr/>
                <p:nvPr/>
              </p:nvSpPr>
              <p:spPr>
                <a:xfrm>
                  <a:off x="2670803" y="2641773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88" name="직사각형 287"/>
                <p:cNvSpPr/>
                <p:nvPr/>
              </p:nvSpPr>
              <p:spPr>
                <a:xfrm>
                  <a:off x="2670803" y="2761762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89" name="직사각형 288"/>
                <p:cNvSpPr/>
                <p:nvPr/>
              </p:nvSpPr>
              <p:spPr>
                <a:xfrm>
                  <a:off x="2670803" y="2885386"/>
                  <a:ext cx="73842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90" name="직사각형 289"/>
                <p:cNvSpPr/>
                <p:nvPr/>
              </p:nvSpPr>
              <p:spPr>
                <a:xfrm>
                  <a:off x="2670803" y="3005372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91" name="직사각형 290"/>
                <p:cNvSpPr/>
                <p:nvPr/>
              </p:nvSpPr>
              <p:spPr>
                <a:xfrm>
                  <a:off x="2670803" y="3128995"/>
                  <a:ext cx="73842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92" name="직사각형 291"/>
                <p:cNvSpPr/>
                <p:nvPr/>
              </p:nvSpPr>
              <p:spPr>
                <a:xfrm>
                  <a:off x="2670803" y="3248984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93" name="직사각형 292"/>
                <p:cNvSpPr/>
                <p:nvPr/>
              </p:nvSpPr>
              <p:spPr>
                <a:xfrm>
                  <a:off x="2670803" y="3368970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94" name="직사각형 293"/>
                <p:cNvSpPr/>
                <p:nvPr/>
              </p:nvSpPr>
              <p:spPr>
                <a:xfrm>
                  <a:off x="2670803" y="3492594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95" name="직사각형 294"/>
                <p:cNvSpPr/>
                <p:nvPr/>
              </p:nvSpPr>
              <p:spPr>
                <a:xfrm>
                  <a:off x="2670803" y="3612582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96" name="직사각형 295"/>
                <p:cNvSpPr/>
                <p:nvPr/>
              </p:nvSpPr>
              <p:spPr>
                <a:xfrm>
                  <a:off x="2670803" y="3736206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97" name="직사각형 296"/>
                <p:cNvSpPr/>
                <p:nvPr/>
              </p:nvSpPr>
              <p:spPr>
                <a:xfrm>
                  <a:off x="2670803" y="3856192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  <p:grpSp>
            <p:nvGrpSpPr>
              <p:cNvPr id="20603" name="그룹 90"/>
              <p:cNvGrpSpPr>
                <a:grpSpLocks/>
              </p:cNvGrpSpPr>
              <p:nvPr/>
            </p:nvGrpSpPr>
            <p:grpSpPr bwMode="auto">
              <a:xfrm>
                <a:off x="3244512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268" name="직사각형 267"/>
                <p:cNvSpPr/>
                <p:nvPr/>
              </p:nvSpPr>
              <p:spPr>
                <a:xfrm>
                  <a:off x="2673283" y="2154552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69" name="직사각형 268"/>
                <p:cNvSpPr/>
                <p:nvPr/>
              </p:nvSpPr>
              <p:spPr>
                <a:xfrm>
                  <a:off x="2673283" y="2274540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70" name="직사각형 269"/>
                <p:cNvSpPr/>
                <p:nvPr/>
              </p:nvSpPr>
              <p:spPr>
                <a:xfrm>
                  <a:off x="2673283" y="2398164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71" name="직사각형 270"/>
                <p:cNvSpPr/>
                <p:nvPr/>
              </p:nvSpPr>
              <p:spPr>
                <a:xfrm>
                  <a:off x="2673283" y="2518150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72" name="직사각형 271"/>
                <p:cNvSpPr/>
                <p:nvPr/>
              </p:nvSpPr>
              <p:spPr>
                <a:xfrm>
                  <a:off x="2673283" y="2641773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73" name="직사각형 272"/>
                <p:cNvSpPr/>
                <p:nvPr/>
              </p:nvSpPr>
              <p:spPr>
                <a:xfrm>
                  <a:off x="2673283" y="2761762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74" name="직사각형 273"/>
                <p:cNvSpPr/>
                <p:nvPr/>
              </p:nvSpPr>
              <p:spPr>
                <a:xfrm>
                  <a:off x="2673283" y="2885386"/>
                  <a:ext cx="83912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75" name="직사각형 274"/>
                <p:cNvSpPr/>
                <p:nvPr/>
              </p:nvSpPr>
              <p:spPr>
                <a:xfrm>
                  <a:off x="2673283" y="3005372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76" name="직사각형 275"/>
                <p:cNvSpPr/>
                <p:nvPr/>
              </p:nvSpPr>
              <p:spPr>
                <a:xfrm>
                  <a:off x="2673283" y="3128995"/>
                  <a:ext cx="83912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77" name="직사각형 276"/>
                <p:cNvSpPr/>
                <p:nvPr/>
              </p:nvSpPr>
              <p:spPr>
                <a:xfrm>
                  <a:off x="2673283" y="3248984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78" name="직사각형 277"/>
                <p:cNvSpPr/>
                <p:nvPr/>
              </p:nvSpPr>
              <p:spPr>
                <a:xfrm>
                  <a:off x="2673283" y="3368970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79" name="직사각형 278"/>
                <p:cNvSpPr/>
                <p:nvPr/>
              </p:nvSpPr>
              <p:spPr>
                <a:xfrm>
                  <a:off x="2673283" y="3492594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80" name="직사각형 279"/>
                <p:cNvSpPr/>
                <p:nvPr/>
              </p:nvSpPr>
              <p:spPr>
                <a:xfrm>
                  <a:off x="2673283" y="3612582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81" name="직사각형 280"/>
                <p:cNvSpPr/>
                <p:nvPr/>
              </p:nvSpPr>
              <p:spPr>
                <a:xfrm>
                  <a:off x="2673283" y="3736206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82" name="직사각형 281"/>
                <p:cNvSpPr/>
                <p:nvPr/>
              </p:nvSpPr>
              <p:spPr>
                <a:xfrm>
                  <a:off x="2673283" y="3856192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  <p:grpSp>
            <p:nvGrpSpPr>
              <p:cNvPr id="20604" name="그룹 91"/>
              <p:cNvGrpSpPr>
                <a:grpSpLocks/>
              </p:cNvGrpSpPr>
              <p:nvPr/>
            </p:nvGrpSpPr>
            <p:grpSpPr bwMode="auto">
              <a:xfrm>
                <a:off x="3121200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253" name="직사각형 252"/>
                <p:cNvSpPr/>
                <p:nvPr/>
              </p:nvSpPr>
              <p:spPr>
                <a:xfrm>
                  <a:off x="2685836" y="2154552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54" name="직사각형 253"/>
                <p:cNvSpPr/>
                <p:nvPr/>
              </p:nvSpPr>
              <p:spPr>
                <a:xfrm>
                  <a:off x="2685836" y="2274540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55" name="직사각형 254"/>
                <p:cNvSpPr/>
                <p:nvPr/>
              </p:nvSpPr>
              <p:spPr>
                <a:xfrm>
                  <a:off x="2685836" y="2398164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56" name="직사각형 255"/>
                <p:cNvSpPr/>
                <p:nvPr/>
              </p:nvSpPr>
              <p:spPr>
                <a:xfrm>
                  <a:off x="2685836" y="2518150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57" name="직사각형 256"/>
                <p:cNvSpPr/>
                <p:nvPr/>
              </p:nvSpPr>
              <p:spPr>
                <a:xfrm>
                  <a:off x="2685836" y="2641773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58" name="직사각형 257"/>
                <p:cNvSpPr/>
                <p:nvPr/>
              </p:nvSpPr>
              <p:spPr>
                <a:xfrm>
                  <a:off x="2685836" y="2761762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59" name="직사각형 258"/>
                <p:cNvSpPr/>
                <p:nvPr/>
              </p:nvSpPr>
              <p:spPr>
                <a:xfrm>
                  <a:off x="2685836" y="2885386"/>
                  <a:ext cx="57058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60" name="직사각형 259"/>
                <p:cNvSpPr/>
                <p:nvPr/>
              </p:nvSpPr>
              <p:spPr>
                <a:xfrm>
                  <a:off x="2685836" y="3005372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61" name="직사각형 260"/>
                <p:cNvSpPr/>
                <p:nvPr/>
              </p:nvSpPr>
              <p:spPr>
                <a:xfrm>
                  <a:off x="2685836" y="3128995"/>
                  <a:ext cx="57058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62" name="직사각형 261"/>
                <p:cNvSpPr/>
                <p:nvPr/>
              </p:nvSpPr>
              <p:spPr>
                <a:xfrm>
                  <a:off x="2685836" y="3248984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63" name="직사각형 262"/>
                <p:cNvSpPr/>
                <p:nvPr/>
              </p:nvSpPr>
              <p:spPr>
                <a:xfrm>
                  <a:off x="2685836" y="3368970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64" name="직사각형 263"/>
                <p:cNvSpPr/>
                <p:nvPr/>
              </p:nvSpPr>
              <p:spPr>
                <a:xfrm>
                  <a:off x="2685836" y="3492594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65" name="직사각형 264"/>
                <p:cNvSpPr/>
                <p:nvPr/>
              </p:nvSpPr>
              <p:spPr>
                <a:xfrm>
                  <a:off x="2685836" y="3612582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66" name="직사각형 265"/>
                <p:cNvSpPr/>
                <p:nvPr/>
              </p:nvSpPr>
              <p:spPr>
                <a:xfrm>
                  <a:off x="2685836" y="3736206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67" name="직사각형 266"/>
                <p:cNvSpPr/>
                <p:nvPr/>
              </p:nvSpPr>
              <p:spPr>
                <a:xfrm>
                  <a:off x="2685836" y="3856192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  <p:grpSp>
            <p:nvGrpSpPr>
              <p:cNvPr id="20605" name="그룹 92"/>
              <p:cNvGrpSpPr>
                <a:grpSpLocks/>
              </p:cNvGrpSpPr>
              <p:nvPr/>
            </p:nvGrpSpPr>
            <p:grpSpPr bwMode="auto">
              <a:xfrm>
                <a:off x="2997888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238" name="직사각형 237"/>
                <p:cNvSpPr/>
                <p:nvPr/>
              </p:nvSpPr>
              <p:spPr>
                <a:xfrm>
                  <a:off x="2684959" y="215455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39" name="직사각형 238"/>
                <p:cNvSpPr/>
                <p:nvPr/>
              </p:nvSpPr>
              <p:spPr>
                <a:xfrm>
                  <a:off x="2684959" y="2274540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40" name="직사각형 239"/>
                <p:cNvSpPr/>
                <p:nvPr/>
              </p:nvSpPr>
              <p:spPr>
                <a:xfrm>
                  <a:off x="2684959" y="2398164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41" name="직사각형 240"/>
                <p:cNvSpPr/>
                <p:nvPr/>
              </p:nvSpPr>
              <p:spPr>
                <a:xfrm>
                  <a:off x="2684959" y="2518150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42" name="직사각형 241"/>
                <p:cNvSpPr/>
                <p:nvPr/>
              </p:nvSpPr>
              <p:spPr>
                <a:xfrm>
                  <a:off x="2684959" y="2641773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43" name="직사각형 242"/>
                <p:cNvSpPr/>
                <p:nvPr/>
              </p:nvSpPr>
              <p:spPr>
                <a:xfrm>
                  <a:off x="2684959" y="276176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44" name="직사각형 243"/>
                <p:cNvSpPr/>
                <p:nvPr/>
              </p:nvSpPr>
              <p:spPr>
                <a:xfrm>
                  <a:off x="2684959" y="2885386"/>
                  <a:ext cx="60416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45" name="직사각형 244"/>
                <p:cNvSpPr/>
                <p:nvPr/>
              </p:nvSpPr>
              <p:spPr>
                <a:xfrm>
                  <a:off x="2684959" y="300537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46" name="직사각형 245"/>
                <p:cNvSpPr/>
                <p:nvPr/>
              </p:nvSpPr>
              <p:spPr>
                <a:xfrm>
                  <a:off x="2684959" y="3128995"/>
                  <a:ext cx="60416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47" name="직사각형 246"/>
                <p:cNvSpPr/>
                <p:nvPr/>
              </p:nvSpPr>
              <p:spPr>
                <a:xfrm>
                  <a:off x="2684959" y="3248984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48" name="직사각형 247"/>
                <p:cNvSpPr/>
                <p:nvPr/>
              </p:nvSpPr>
              <p:spPr>
                <a:xfrm>
                  <a:off x="2684959" y="3368970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49" name="직사각형 248"/>
                <p:cNvSpPr/>
                <p:nvPr/>
              </p:nvSpPr>
              <p:spPr>
                <a:xfrm>
                  <a:off x="2684959" y="3492594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50" name="직사각형 249"/>
                <p:cNvSpPr/>
                <p:nvPr/>
              </p:nvSpPr>
              <p:spPr>
                <a:xfrm>
                  <a:off x="2684959" y="361258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51" name="직사각형 250"/>
                <p:cNvSpPr/>
                <p:nvPr/>
              </p:nvSpPr>
              <p:spPr>
                <a:xfrm>
                  <a:off x="2684959" y="3736206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52" name="직사각형 251"/>
                <p:cNvSpPr/>
                <p:nvPr/>
              </p:nvSpPr>
              <p:spPr>
                <a:xfrm>
                  <a:off x="2684959" y="385619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  <p:grpSp>
            <p:nvGrpSpPr>
              <p:cNvPr id="20606" name="그룹 93"/>
              <p:cNvGrpSpPr>
                <a:grpSpLocks/>
              </p:cNvGrpSpPr>
              <p:nvPr/>
            </p:nvGrpSpPr>
            <p:grpSpPr bwMode="auto">
              <a:xfrm>
                <a:off x="2874576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223" name="직사각형 222"/>
                <p:cNvSpPr/>
                <p:nvPr/>
              </p:nvSpPr>
              <p:spPr>
                <a:xfrm>
                  <a:off x="2670658" y="2154552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24" name="직사각형 223"/>
                <p:cNvSpPr/>
                <p:nvPr/>
              </p:nvSpPr>
              <p:spPr>
                <a:xfrm>
                  <a:off x="2670658" y="2274540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25" name="직사각형 224"/>
                <p:cNvSpPr/>
                <p:nvPr/>
              </p:nvSpPr>
              <p:spPr>
                <a:xfrm>
                  <a:off x="2670658" y="2398164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26" name="직사각형 225"/>
                <p:cNvSpPr/>
                <p:nvPr/>
              </p:nvSpPr>
              <p:spPr>
                <a:xfrm>
                  <a:off x="2670658" y="2518150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27" name="직사각형 226"/>
                <p:cNvSpPr/>
                <p:nvPr/>
              </p:nvSpPr>
              <p:spPr>
                <a:xfrm>
                  <a:off x="2670658" y="2641773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28" name="직사각형 227"/>
                <p:cNvSpPr/>
                <p:nvPr/>
              </p:nvSpPr>
              <p:spPr>
                <a:xfrm>
                  <a:off x="2670658" y="2761762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29" name="직사각형 228"/>
                <p:cNvSpPr/>
                <p:nvPr/>
              </p:nvSpPr>
              <p:spPr>
                <a:xfrm>
                  <a:off x="2670658" y="2885386"/>
                  <a:ext cx="73842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30" name="직사각형 229"/>
                <p:cNvSpPr/>
                <p:nvPr/>
              </p:nvSpPr>
              <p:spPr>
                <a:xfrm>
                  <a:off x="2670658" y="3005372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31" name="직사각형 230"/>
                <p:cNvSpPr/>
                <p:nvPr/>
              </p:nvSpPr>
              <p:spPr>
                <a:xfrm>
                  <a:off x="2670658" y="3128995"/>
                  <a:ext cx="73842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32" name="직사각형 231"/>
                <p:cNvSpPr/>
                <p:nvPr/>
              </p:nvSpPr>
              <p:spPr>
                <a:xfrm>
                  <a:off x="2670658" y="3248984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33" name="직사각형 232"/>
                <p:cNvSpPr/>
                <p:nvPr/>
              </p:nvSpPr>
              <p:spPr>
                <a:xfrm>
                  <a:off x="2670658" y="3368970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34" name="직사각형 233"/>
                <p:cNvSpPr/>
                <p:nvPr/>
              </p:nvSpPr>
              <p:spPr>
                <a:xfrm>
                  <a:off x="2670658" y="3492594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35" name="직사각형 234"/>
                <p:cNvSpPr/>
                <p:nvPr/>
              </p:nvSpPr>
              <p:spPr>
                <a:xfrm>
                  <a:off x="2670658" y="3612582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36" name="직사각형 235"/>
                <p:cNvSpPr/>
                <p:nvPr/>
              </p:nvSpPr>
              <p:spPr>
                <a:xfrm>
                  <a:off x="2670658" y="3736206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37" name="직사각형 236"/>
                <p:cNvSpPr/>
                <p:nvPr/>
              </p:nvSpPr>
              <p:spPr>
                <a:xfrm>
                  <a:off x="2670658" y="3856192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  <p:grpSp>
            <p:nvGrpSpPr>
              <p:cNvPr id="20607" name="그룹 94"/>
              <p:cNvGrpSpPr>
                <a:grpSpLocks/>
              </p:cNvGrpSpPr>
              <p:nvPr/>
            </p:nvGrpSpPr>
            <p:grpSpPr bwMode="auto">
              <a:xfrm>
                <a:off x="2751264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208" name="직사각형 207"/>
                <p:cNvSpPr/>
                <p:nvPr/>
              </p:nvSpPr>
              <p:spPr>
                <a:xfrm>
                  <a:off x="2673138" y="2154552"/>
                  <a:ext cx="83910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09" name="직사각형 208"/>
                <p:cNvSpPr/>
                <p:nvPr/>
              </p:nvSpPr>
              <p:spPr>
                <a:xfrm>
                  <a:off x="2673138" y="2274540"/>
                  <a:ext cx="83910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10" name="직사각형 209"/>
                <p:cNvSpPr/>
                <p:nvPr/>
              </p:nvSpPr>
              <p:spPr>
                <a:xfrm>
                  <a:off x="2673138" y="2398164"/>
                  <a:ext cx="83910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11" name="직사각형 210"/>
                <p:cNvSpPr/>
                <p:nvPr/>
              </p:nvSpPr>
              <p:spPr>
                <a:xfrm>
                  <a:off x="2673138" y="2518150"/>
                  <a:ext cx="83910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12" name="직사각형 211"/>
                <p:cNvSpPr/>
                <p:nvPr/>
              </p:nvSpPr>
              <p:spPr>
                <a:xfrm>
                  <a:off x="2673138" y="2641773"/>
                  <a:ext cx="83910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13" name="직사각형 212"/>
                <p:cNvSpPr/>
                <p:nvPr/>
              </p:nvSpPr>
              <p:spPr>
                <a:xfrm>
                  <a:off x="2673138" y="2761762"/>
                  <a:ext cx="83910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14" name="직사각형 213"/>
                <p:cNvSpPr/>
                <p:nvPr/>
              </p:nvSpPr>
              <p:spPr>
                <a:xfrm>
                  <a:off x="2673138" y="2885386"/>
                  <a:ext cx="83910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15" name="직사각형 214"/>
                <p:cNvSpPr/>
                <p:nvPr/>
              </p:nvSpPr>
              <p:spPr>
                <a:xfrm>
                  <a:off x="2673138" y="3005372"/>
                  <a:ext cx="83910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16" name="직사각형 215"/>
                <p:cNvSpPr/>
                <p:nvPr/>
              </p:nvSpPr>
              <p:spPr>
                <a:xfrm>
                  <a:off x="2673138" y="3128995"/>
                  <a:ext cx="83910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17" name="직사각형 216"/>
                <p:cNvSpPr/>
                <p:nvPr/>
              </p:nvSpPr>
              <p:spPr>
                <a:xfrm>
                  <a:off x="2673138" y="3248984"/>
                  <a:ext cx="83910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18" name="직사각형 217"/>
                <p:cNvSpPr/>
                <p:nvPr/>
              </p:nvSpPr>
              <p:spPr>
                <a:xfrm>
                  <a:off x="2673138" y="3368970"/>
                  <a:ext cx="83910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19" name="직사각형 218"/>
                <p:cNvSpPr/>
                <p:nvPr/>
              </p:nvSpPr>
              <p:spPr>
                <a:xfrm>
                  <a:off x="2673138" y="3492594"/>
                  <a:ext cx="83910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20" name="직사각형 219"/>
                <p:cNvSpPr/>
                <p:nvPr/>
              </p:nvSpPr>
              <p:spPr>
                <a:xfrm>
                  <a:off x="2673138" y="3612582"/>
                  <a:ext cx="83910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21" name="직사각형 220"/>
                <p:cNvSpPr/>
                <p:nvPr/>
              </p:nvSpPr>
              <p:spPr>
                <a:xfrm>
                  <a:off x="2673138" y="3736206"/>
                  <a:ext cx="83910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22" name="직사각형 221"/>
                <p:cNvSpPr/>
                <p:nvPr/>
              </p:nvSpPr>
              <p:spPr>
                <a:xfrm>
                  <a:off x="2673138" y="3856192"/>
                  <a:ext cx="83910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  <p:grpSp>
            <p:nvGrpSpPr>
              <p:cNvPr id="20608" name="그룹 95"/>
              <p:cNvGrpSpPr>
                <a:grpSpLocks/>
              </p:cNvGrpSpPr>
              <p:nvPr/>
            </p:nvGrpSpPr>
            <p:grpSpPr bwMode="auto">
              <a:xfrm>
                <a:off x="2627952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193" name="직사각형 192"/>
                <p:cNvSpPr/>
                <p:nvPr/>
              </p:nvSpPr>
              <p:spPr>
                <a:xfrm>
                  <a:off x="2685686" y="215455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94" name="직사각형 193"/>
                <p:cNvSpPr/>
                <p:nvPr/>
              </p:nvSpPr>
              <p:spPr>
                <a:xfrm>
                  <a:off x="2685686" y="2274540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95" name="직사각형 194"/>
                <p:cNvSpPr/>
                <p:nvPr/>
              </p:nvSpPr>
              <p:spPr>
                <a:xfrm>
                  <a:off x="2685686" y="2398164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96" name="직사각형 195"/>
                <p:cNvSpPr/>
                <p:nvPr/>
              </p:nvSpPr>
              <p:spPr>
                <a:xfrm>
                  <a:off x="2685686" y="2518150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97" name="직사각형 196"/>
                <p:cNvSpPr/>
                <p:nvPr/>
              </p:nvSpPr>
              <p:spPr>
                <a:xfrm>
                  <a:off x="2685686" y="2641773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98" name="직사각형 197"/>
                <p:cNvSpPr/>
                <p:nvPr/>
              </p:nvSpPr>
              <p:spPr>
                <a:xfrm>
                  <a:off x="2685686" y="276176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99" name="직사각형 198"/>
                <p:cNvSpPr/>
                <p:nvPr/>
              </p:nvSpPr>
              <p:spPr>
                <a:xfrm>
                  <a:off x="2685686" y="2885386"/>
                  <a:ext cx="60416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00" name="직사각형 199"/>
                <p:cNvSpPr/>
                <p:nvPr/>
              </p:nvSpPr>
              <p:spPr>
                <a:xfrm>
                  <a:off x="2685686" y="300537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01" name="직사각형 200"/>
                <p:cNvSpPr/>
                <p:nvPr/>
              </p:nvSpPr>
              <p:spPr>
                <a:xfrm>
                  <a:off x="2685686" y="3128995"/>
                  <a:ext cx="60416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02" name="직사각형 201"/>
                <p:cNvSpPr/>
                <p:nvPr/>
              </p:nvSpPr>
              <p:spPr>
                <a:xfrm>
                  <a:off x="2685686" y="3248984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03" name="직사각형 202"/>
                <p:cNvSpPr/>
                <p:nvPr/>
              </p:nvSpPr>
              <p:spPr>
                <a:xfrm>
                  <a:off x="2685686" y="3368970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04" name="직사각형 203"/>
                <p:cNvSpPr/>
                <p:nvPr/>
              </p:nvSpPr>
              <p:spPr>
                <a:xfrm>
                  <a:off x="2685686" y="3492594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05" name="직사각형 204"/>
                <p:cNvSpPr/>
                <p:nvPr/>
              </p:nvSpPr>
              <p:spPr>
                <a:xfrm>
                  <a:off x="2685686" y="361258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06" name="직사각형 205"/>
                <p:cNvSpPr/>
                <p:nvPr/>
              </p:nvSpPr>
              <p:spPr>
                <a:xfrm>
                  <a:off x="2685686" y="3736206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07" name="직사각형 206"/>
                <p:cNvSpPr/>
                <p:nvPr/>
              </p:nvSpPr>
              <p:spPr>
                <a:xfrm>
                  <a:off x="2685686" y="385619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  <p:grpSp>
            <p:nvGrpSpPr>
              <p:cNvPr id="20609" name="그룹 96"/>
              <p:cNvGrpSpPr>
                <a:grpSpLocks/>
              </p:cNvGrpSpPr>
              <p:nvPr/>
            </p:nvGrpSpPr>
            <p:grpSpPr bwMode="auto">
              <a:xfrm>
                <a:off x="2504640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178" name="직사각형 177"/>
                <p:cNvSpPr/>
                <p:nvPr/>
              </p:nvSpPr>
              <p:spPr>
                <a:xfrm>
                  <a:off x="2684811" y="215455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79" name="직사각형 178"/>
                <p:cNvSpPr/>
                <p:nvPr/>
              </p:nvSpPr>
              <p:spPr>
                <a:xfrm>
                  <a:off x="2684811" y="2274540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80" name="직사각형 179"/>
                <p:cNvSpPr/>
                <p:nvPr/>
              </p:nvSpPr>
              <p:spPr>
                <a:xfrm>
                  <a:off x="2684811" y="2398164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81" name="직사각형 180"/>
                <p:cNvSpPr/>
                <p:nvPr/>
              </p:nvSpPr>
              <p:spPr>
                <a:xfrm>
                  <a:off x="2684811" y="2518150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82" name="직사각형 181"/>
                <p:cNvSpPr/>
                <p:nvPr/>
              </p:nvSpPr>
              <p:spPr>
                <a:xfrm>
                  <a:off x="2684811" y="2641773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83" name="직사각형 182"/>
                <p:cNvSpPr/>
                <p:nvPr/>
              </p:nvSpPr>
              <p:spPr>
                <a:xfrm>
                  <a:off x="2684811" y="276176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84" name="직사각형 183"/>
                <p:cNvSpPr/>
                <p:nvPr/>
              </p:nvSpPr>
              <p:spPr>
                <a:xfrm>
                  <a:off x="2684811" y="2885386"/>
                  <a:ext cx="60416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85" name="직사각형 184"/>
                <p:cNvSpPr/>
                <p:nvPr/>
              </p:nvSpPr>
              <p:spPr>
                <a:xfrm>
                  <a:off x="2684811" y="300537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86" name="직사각형 185"/>
                <p:cNvSpPr/>
                <p:nvPr/>
              </p:nvSpPr>
              <p:spPr>
                <a:xfrm>
                  <a:off x="2684811" y="3128995"/>
                  <a:ext cx="60416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87" name="직사각형 186"/>
                <p:cNvSpPr/>
                <p:nvPr/>
              </p:nvSpPr>
              <p:spPr>
                <a:xfrm>
                  <a:off x="2684811" y="3248984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88" name="직사각형 187"/>
                <p:cNvSpPr/>
                <p:nvPr/>
              </p:nvSpPr>
              <p:spPr>
                <a:xfrm>
                  <a:off x="2684811" y="3368970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89" name="직사각형 188"/>
                <p:cNvSpPr/>
                <p:nvPr/>
              </p:nvSpPr>
              <p:spPr>
                <a:xfrm>
                  <a:off x="2684811" y="3492594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90" name="직사각형 189"/>
                <p:cNvSpPr/>
                <p:nvPr/>
              </p:nvSpPr>
              <p:spPr>
                <a:xfrm>
                  <a:off x="2684811" y="361258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91" name="직사각형 190"/>
                <p:cNvSpPr/>
                <p:nvPr/>
              </p:nvSpPr>
              <p:spPr>
                <a:xfrm>
                  <a:off x="2684811" y="3736206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92" name="직사각형 191"/>
                <p:cNvSpPr/>
                <p:nvPr/>
              </p:nvSpPr>
              <p:spPr>
                <a:xfrm>
                  <a:off x="2684811" y="385619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  <p:grpSp>
            <p:nvGrpSpPr>
              <p:cNvPr id="20610" name="그룹 97"/>
              <p:cNvGrpSpPr>
                <a:grpSpLocks/>
              </p:cNvGrpSpPr>
              <p:nvPr/>
            </p:nvGrpSpPr>
            <p:grpSpPr bwMode="auto">
              <a:xfrm>
                <a:off x="2381328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163" name="직사각형 162"/>
                <p:cNvSpPr/>
                <p:nvPr/>
              </p:nvSpPr>
              <p:spPr>
                <a:xfrm>
                  <a:off x="2673865" y="2154552"/>
                  <a:ext cx="70484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64" name="직사각형 163"/>
                <p:cNvSpPr/>
                <p:nvPr/>
              </p:nvSpPr>
              <p:spPr>
                <a:xfrm>
                  <a:off x="2673865" y="2274540"/>
                  <a:ext cx="70484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65" name="직사각형 164"/>
                <p:cNvSpPr/>
                <p:nvPr/>
              </p:nvSpPr>
              <p:spPr>
                <a:xfrm>
                  <a:off x="2673865" y="2398164"/>
                  <a:ext cx="70484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66" name="직사각형 165"/>
                <p:cNvSpPr/>
                <p:nvPr/>
              </p:nvSpPr>
              <p:spPr>
                <a:xfrm>
                  <a:off x="2673865" y="2518150"/>
                  <a:ext cx="70484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67" name="직사각형 166"/>
                <p:cNvSpPr/>
                <p:nvPr/>
              </p:nvSpPr>
              <p:spPr>
                <a:xfrm>
                  <a:off x="2673865" y="2641773"/>
                  <a:ext cx="70484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68" name="직사각형 167"/>
                <p:cNvSpPr/>
                <p:nvPr/>
              </p:nvSpPr>
              <p:spPr>
                <a:xfrm>
                  <a:off x="2673865" y="2761762"/>
                  <a:ext cx="70484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69" name="직사각형 168"/>
                <p:cNvSpPr/>
                <p:nvPr/>
              </p:nvSpPr>
              <p:spPr>
                <a:xfrm>
                  <a:off x="2673865" y="2885386"/>
                  <a:ext cx="70484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70" name="직사각형 169"/>
                <p:cNvSpPr/>
                <p:nvPr/>
              </p:nvSpPr>
              <p:spPr>
                <a:xfrm>
                  <a:off x="2673865" y="3005372"/>
                  <a:ext cx="70484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71" name="직사각형 170"/>
                <p:cNvSpPr/>
                <p:nvPr/>
              </p:nvSpPr>
              <p:spPr>
                <a:xfrm>
                  <a:off x="2673865" y="3128995"/>
                  <a:ext cx="70484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72" name="직사각형 171"/>
                <p:cNvSpPr/>
                <p:nvPr/>
              </p:nvSpPr>
              <p:spPr>
                <a:xfrm>
                  <a:off x="2673865" y="3248984"/>
                  <a:ext cx="70484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73" name="직사각형 172"/>
                <p:cNvSpPr/>
                <p:nvPr/>
              </p:nvSpPr>
              <p:spPr>
                <a:xfrm>
                  <a:off x="2673865" y="3368970"/>
                  <a:ext cx="70484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74" name="직사각형 173"/>
                <p:cNvSpPr/>
                <p:nvPr/>
              </p:nvSpPr>
              <p:spPr>
                <a:xfrm>
                  <a:off x="2673865" y="3492594"/>
                  <a:ext cx="70484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75" name="직사각형 174"/>
                <p:cNvSpPr/>
                <p:nvPr/>
              </p:nvSpPr>
              <p:spPr>
                <a:xfrm>
                  <a:off x="2673865" y="3612582"/>
                  <a:ext cx="70484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76" name="직사각형 175"/>
                <p:cNvSpPr/>
                <p:nvPr/>
              </p:nvSpPr>
              <p:spPr>
                <a:xfrm>
                  <a:off x="2673865" y="3736206"/>
                  <a:ext cx="70484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77" name="직사각형 176"/>
                <p:cNvSpPr/>
                <p:nvPr/>
              </p:nvSpPr>
              <p:spPr>
                <a:xfrm>
                  <a:off x="2673865" y="3856192"/>
                  <a:ext cx="70484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  <p:grpSp>
            <p:nvGrpSpPr>
              <p:cNvPr id="20611" name="그룹 98"/>
              <p:cNvGrpSpPr>
                <a:grpSpLocks/>
              </p:cNvGrpSpPr>
              <p:nvPr/>
            </p:nvGrpSpPr>
            <p:grpSpPr bwMode="auto">
              <a:xfrm>
                <a:off x="2258016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148" name="직사각형 147"/>
                <p:cNvSpPr/>
                <p:nvPr/>
              </p:nvSpPr>
              <p:spPr>
                <a:xfrm>
                  <a:off x="2672990" y="2154552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49" name="직사각형 148"/>
                <p:cNvSpPr/>
                <p:nvPr/>
              </p:nvSpPr>
              <p:spPr>
                <a:xfrm>
                  <a:off x="2672990" y="2274540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50" name="직사각형 149"/>
                <p:cNvSpPr/>
                <p:nvPr/>
              </p:nvSpPr>
              <p:spPr>
                <a:xfrm>
                  <a:off x="2672990" y="2398164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51" name="직사각형 150"/>
                <p:cNvSpPr/>
                <p:nvPr/>
              </p:nvSpPr>
              <p:spPr>
                <a:xfrm>
                  <a:off x="2672990" y="2518150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52" name="직사각형 151"/>
                <p:cNvSpPr/>
                <p:nvPr/>
              </p:nvSpPr>
              <p:spPr>
                <a:xfrm>
                  <a:off x="2672990" y="2641773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53" name="직사각형 152"/>
                <p:cNvSpPr/>
                <p:nvPr/>
              </p:nvSpPr>
              <p:spPr>
                <a:xfrm>
                  <a:off x="2672990" y="2761762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54" name="직사각형 153"/>
                <p:cNvSpPr/>
                <p:nvPr/>
              </p:nvSpPr>
              <p:spPr>
                <a:xfrm>
                  <a:off x="2672990" y="2885386"/>
                  <a:ext cx="83912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55" name="직사각형 154"/>
                <p:cNvSpPr/>
                <p:nvPr/>
              </p:nvSpPr>
              <p:spPr>
                <a:xfrm>
                  <a:off x="2672990" y="3005372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56" name="직사각형 155"/>
                <p:cNvSpPr/>
                <p:nvPr/>
              </p:nvSpPr>
              <p:spPr>
                <a:xfrm>
                  <a:off x="2672990" y="3128995"/>
                  <a:ext cx="83912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57" name="직사각형 156"/>
                <p:cNvSpPr/>
                <p:nvPr/>
              </p:nvSpPr>
              <p:spPr>
                <a:xfrm>
                  <a:off x="2672990" y="3248984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58" name="직사각형 157"/>
                <p:cNvSpPr/>
                <p:nvPr/>
              </p:nvSpPr>
              <p:spPr>
                <a:xfrm>
                  <a:off x="2672990" y="3368970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59" name="직사각형 158"/>
                <p:cNvSpPr/>
                <p:nvPr/>
              </p:nvSpPr>
              <p:spPr>
                <a:xfrm>
                  <a:off x="2672990" y="3492594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60" name="직사각형 159"/>
                <p:cNvSpPr/>
                <p:nvPr/>
              </p:nvSpPr>
              <p:spPr>
                <a:xfrm>
                  <a:off x="2672990" y="3612582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61" name="직사각형 160"/>
                <p:cNvSpPr/>
                <p:nvPr/>
              </p:nvSpPr>
              <p:spPr>
                <a:xfrm>
                  <a:off x="2672990" y="3736206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62" name="직사각형 161"/>
                <p:cNvSpPr/>
                <p:nvPr/>
              </p:nvSpPr>
              <p:spPr>
                <a:xfrm>
                  <a:off x="2672990" y="3856192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  <p:grpSp>
            <p:nvGrpSpPr>
              <p:cNvPr id="20612" name="그룹 99"/>
              <p:cNvGrpSpPr>
                <a:grpSpLocks/>
              </p:cNvGrpSpPr>
              <p:nvPr/>
            </p:nvGrpSpPr>
            <p:grpSpPr bwMode="auto">
              <a:xfrm>
                <a:off x="2134704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133" name="직사각형 132"/>
                <p:cNvSpPr/>
                <p:nvPr/>
              </p:nvSpPr>
              <p:spPr>
                <a:xfrm>
                  <a:off x="2685540" y="215455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34" name="직사각형 133"/>
                <p:cNvSpPr/>
                <p:nvPr/>
              </p:nvSpPr>
              <p:spPr>
                <a:xfrm>
                  <a:off x="2685540" y="2274540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35" name="직사각형 134"/>
                <p:cNvSpPr/>
                <p:nvPr/>
              </p:nvSpPr>
              <p:spPr>
                <a:xfrm>
                  <a:off x="2685540" y="2398164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36" name="직사각형 135"/>
                <p:cNvSpPr/>
                <p:nvPr/>
              </p:nvSpPr>
              <p:spPr>
                <a:xfrm>
                  <a:off x="2685540" y="2518150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37" name="직사각형 136"/>
                <p:cNvSpPr/>
                <p:nvPr/>
              </p:nvSpPr>
              <p:spPr>
                <a:xfrm>
                  <a:off x="2685540" y="2641773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38" name="직사각형 137"/>
                <p:cNvSpPr/>
                <p:nvPr/>
              </p:nvSpPr>
              <p:spPr>
                <a:xfrm>
                  <a:off x="2685540" y="276176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39" name="직사각형 138"/>
                <p:cNvSpPr/>
                <p:nvPr/>
              </p:nvSpPr>
              <p:spPr>
                <a:xfrm>
                  <a:off x="2685540" y="2885386"/>
                  <a:ext cx="60416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40" name="직사각형 139"/>
                <p:cNvSpPr/>
                <p:nvPr/>
              </p:nvSpPr>
              <p:spPr>
                <a:xfrm>
                  <a:off x="2685540" y="300537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41" name="직사각형 140"/>
                <p:cNvSpPr/>
                <p:nvPr/>
              </p:nvSpPr>
              <p:spPr>
                <a:xfrm>
                  <a:off x="2685540" y="3128995"/>
                  <a:ext cx="60416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42" name="직사각형 141"/>
                <p:cNvSpPr/>
                <p:nvPr/>
              </p:nvSpPr>
              <p:spPr>
                <a:xfrm>
                  <a:off x="2685540" y="3248984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43" name="직사각형 142"/>
                <p:cNvSpPr/>
                <p:nvPr/>
              </p:nvSpPr>
              <p:spPr>
                <a:xfrm>
                  <a:off x="2685540" y="3368970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44" name="직사각형 143"/>
                <p:cNvSpPr/>
                <p:nvPr/>
              </p:nvSpPr>
              <p:spPr>
                <a:xfrm>
                  <a:off x="2685540" y="3492594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45" name="직사각형 144"/>
                <p:cNvSpPr/>
                <p:nvPr/>
              </p:nvSpPr>
              <p:spPr>
                <a:xfrm>
                  <a:off x="2685540" y="361258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46" name="직사각형 145"/>
                <p:cNvSpPr/>
                <p:nvPr/>
              </p:nvSpPr>
              <p:spPr>
                <a:xfrm>
                  <a:off x="2685540" y="3736206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47" name="직사각형 146"/>
                <p:cNvSpPr/>
                <p:nvPr/>
              </p:nvSpPr>
              <p:spPr>
                <a:xfrm>
                  <a:off x="2685540" y="385619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  <p:grpSp>
            <p:nvGrpSpPr>
              <p:cNvPr id="20613" name="그룹 100"/>
              <p:cNvGrpSpPr>
                <a:grpSpLocks/>
              </p:cNvGrpSpPr>
              <p:nvPr/>
            </p:nvGrpSpPr>
            <p:grpSpPr bwMode="auto">
              <a:xfrm>
                <a:off x="2011392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118" name="직사각형 117"/>
                <p:cNvSpPr/>
                <p:nvPr/>
              </p:nvSpPr>
              <p:spPr>
                <a:xfrm>
                  <a:off x="2681307" y="2154552"/>
                  <a:ext cx="63771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19" name="직사각형 118"/>
                <p:cNvSpPr/>
                <p:nvPr/>
              </p:nvSpPr>
              <p:spPr>
                <a:xfrm>
                  <a:off x="2681307" y="2274540"/>
                  <a:ext cx="63771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20" name="직사각형 119"/>
                <p:cNvSpPr/>
                <p:nvPr/>
              </p:nvSpPr>
              <p:spPr>
                <a:xfrm>
                  <a:off x="2681307" y="2398164"/>
                  <a:ext cx="63771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21" name="직사각형 120"/>
                <p:cNvSpPr/>
                <p:nvPr/>
              </p:nvSpPr>
              <p:spPr>
                <a:xfrm>
                  <a:off x="2681307" y="2518150"/>
                  <a:ext cx="63771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22" name="직사각형 121"/>
                <p:cNvSpPr/>
                <p:nvPr/>
              </p:nvSpPr>
              <p:spPr>
                <a:xfrm>
                  <a:off x="2681307" y="2641773"/>
                  <a:ext cx="63771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23" name="직사각형 122"/>
                <p:cNvSpPr/>
                <p:nvPr/>
              </p:nvSpPr>
              <p:spPr>
                <a:xfrm>
                  <a:off x="2681307" y="2761762"/>
                  <a:ext cx="63771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24" name="직사각형 123"/>
                <p:cNvSpPr/>
                <p:nvPr/>
              </p:nvSpPr>
              <p:spPr>
                <a:xfrm>
                  <a:off x="2681307" y="2885386"/>
                  <a:ext cx="63771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25" name="직사각형 124"/>
                <p:cNvSpPr/>
                <p:nvPr/>
              </p:nvSpPr>
              <p:spPr>
                <a:xfrm>
                  <a:off x="2681307" y="3005372"/>
                  <a:ext cx="63771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26" name="직사각형 125"/>
                <p:cNvSpPr/>
                <p:nvPr/>
              </p:nvSpPr>
              <p:spPr>
                <a:xfrm>
                  <a:off x="2681307" y="3128995"/>
                  <a:ext cx="63771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27" name="직사각형 126"/>
                <p:cNvSpPr/>
                <p:nvPr/>
              </p:nvSpPr>
              <p:spPr>
                <a:xfrm>
                  <a:off x="2681307" y="3248984"/>
                  <a:ext cx="63771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28" name="직사각형 127"/>
                <p:cNvSpPr/>
                <p:nvPr/>
              </p:nvSpPr>
              <p:spPr>
                <a:xfrm>
                  <a:off x="2681307" y="3368970"/>
                  <a:ext cx="63771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29" name="직사각형 128"/>
                <p:cNvSpPr/>
                <p:nvPr/>
              </p:nvSpPr>
              <p:spPr>
                <a:xfrm>
                  <a:off x="2681307" y="3492594"/>
                  <a:ext cx="63771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30" name="직사각형 129"/>
                <p:cNvSpPr/>
                <p:nvPr/>
              </p:nvSpPr>
              <p:spPr>
                <a:xfrm>
                  <a:off x="2681307" y="3612582"/>
                  <a:ext cx="63771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31" name="직사각형 130"/>
                <p:cNvSpPr/>
                <p:nvPr/>
              </p:nvSpPr>
              <p:spPr>
                <a:xfrm>
                  <a:off x="2681307" y="3736206"/>
                  <a:ext cx="63771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32" name="직사각형 131"/>
                <p:cNvSpPr/>
                <p:nvPr/>
              </p:nvSpPr>
              <p:spPr>
                <a:xfrm>
                  <a:off x="2681307" y="3856192"/>
                  <a:ext cx="63771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  <p:grpSp>
            <p:nvGrpSpPr>
              <p:cNvPr id="20614" name="그룹 101"/>
              <p:cNvGrpSpPr>
                <a:grpSpLocks/>
              </p:cNvGrpSpPr>
              <p:nvPr/>
            </p:nvGrpSpPr>
            <p:grpSpPr bwMode="auto">
              <a:xfrm>
                <a:off x="1888080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103" name="직사각형 102"/>
                <p:cNvSpPr/>
                <p:nvPr/>
              </p:nvSpPr>
              <p:spPr>
                <a:xfrm>
                  <a:off x="2673717" y="2154552"/>
                  <a:ext cx="7048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04" name="직사각형 103"/>
                <p:cNvSpPr/>
                <p:nvPr/>
              </p:nvSpPr>
              <p:spPr>
                <a:xfrm>
                  <a:off x="2673717" y="2274540"/>
                  <a:ext cx="7048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05" name="직사각형 104"/>
                <p:cNvSpPr/>
                <p:nvPr/>
              </p:nvSpPr>
              <p:spPr>
                <a:xfrm>
                  <a:off x="2673717" y="2398164"/>
                  <a:ext cx="7048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06" name="직사각형 105"/>
                <p:cNvSpPr/>
                <p:nvPr/>
              </p:nvSpPr>
              <p:spPr>
                <a:xfrm>
                  <a:off x="2673717" y="2518150"/>
                  <a:ext cx="7048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07" name="직사각형 106"/>
                <p:cNvSpPr/>
                <p:nvPr/>
              </p:nvSpPr>
              <p:spPr>
                <a:xfrm>
                  <a:off x="2673717" y="2641773"/>
                  <a:ext cx="7048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08" name="직사각형 107"/>
                <p:cNvSpPr/>
                <p:nvPr/>
              </p:nvSpPr>
              <p:spPr>
                <a:xfrm>
                  <a:off x="2673717" y="2761762"/>
                  <a:ext cx="7048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09" name="직사각형 108"/>
                <p:cNvSpPr/>
                <p:nvPr/>
              </p:nvSpPr>
              <p:spPr>
                <a:xfrm>
                  <a:off x="2673717" y="2885386"/>
                  <a:ext cx="70486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10" name="직사각형 109"/>
                <p:cNvSpPr/>
                <p:nvPr/>
              </p:nvSpPr>
              <p:spPr>
                <a:xfrm>
                  <a:off x="2673717" y="3005372"/>
                  <a:ext cx="7048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11" name="직사각형 110"/>
                <p:cNvSpPr/>
                <p:nvPr/>
              </p:nvSpPr>
              <p:spPr>
                <a:xfrm>
                  <a:off x="2673717" y="3128995"/>
                  <a:ext cx="70486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12" name="직사각형 111"/>
                <p:cNvSpPr/>
                <p:nvPr/>
              </p:nvSpPr>
              <p:spPr>
                <a:xfrm>
                  <a:off x="2673717" y="3248984"/>
                  <a:ext cx="7048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13" name="직사각형 112"/>
                <p:cNvSpPr/>
                <p:nvPr/>
              </p:nvSpPr>
              <p:spPr>
                <a:xfrm>
                  <a:off x="2673717" y="3368970"/>
                  <a:ext cx="7048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14" name="직사각형 113"/>
                <p:cNvSpPr/>
                <p:nvPr/>
              </p:nvSpPr>
              <p:spPr>
                <a:xfrm>
                  <a:off x="2673717" y="3492594"/>
                  <a:ext cx="7048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15" name="직사각형 114"/>
                <p:cNvSpPr/>
                <p:nvPr/>
              </p:nvSpPr>
              <p:spPr>
                <a:xfrm>
                  <a:off x="2673717" y="3612582"/>
                  <a:ext cx="7048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16" name="직사각형 115"/>
                <p:cNvSpPr/>
                <p:nvPr/>
              </p:nvSpPr>
              <p:spPr>
                <a:xfrm>
                  <a:off x="2673717" y="3736206"/>
                  <a:ext cx="7048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17" name="직사각형 116"/>
                <p:cNvSpPr/>
                <p:nvPr/>
              </p:nvSpPr>
              <p:spPr>
                <a:xfrm>
                  <a:off x="2673717" y="3856192"/>
                  <a:ext cx="7048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</p:grpSp>
        <p:cxnSp>
          <p:nvCxnSpPr>
            <p:cNvPr id="71" name="직선 연결선 70"/>
            <p:cNvCxnSpPr/>
            <p:nvPr/>
          </p:nvCxnSpPr>
          <p:spPr bwMode="auto">
            <a:xfrm>
              <a:off x="7664450" y="1076374"/>
              <a:ext cx="0" cy="2058987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직사각형 71"/>
            <p:cNvSpPr/>
            <p:nvPr/>
          </p:nvSpPr>
          <p:spPr bwMode="auto">
            <a:xfrm rot="5400000">
              <a:off x="1383507" y="31005"/>
              <a:ext cx="1493837" cy="408622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73" name="직사각형 72"/>
            <p:cNvSpPr/>
            <p:nvPr/>
          </p:nvSpPr>
          <p:spPr bwMode="auto">
            <a:xfrm>
              <a:off x="344488" y="1641524"/>
              <a:ext cx="3829050" cy="86518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ko-KR" altLang="en-US" sz="1200" b="1" dirty="0" err="1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광화문역</a:t>
              </a:r>
              <a:r>
                <a:rPr lang="ko-KR" altLang="en-US" sz="1200" b="1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 출구 </a:t>
              </a:r>
              <a:r>
                <a:rPr lang="en-US" altLang="ko-KR" sz="1200" b="1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(</a:t>
              </a:r>
              <a:r>
                <a:rPr lang="ko-KR" altLang="en-US" sz="1200" b="1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경사 지역</a:t>
              </a:r>
              <a:r>
                <a:rPr lang="en-US" altLang="ko-KR" sz="1200" b="1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)</a:t>
              </a:r>
              <a:endParaRPr lang="ko-KR" altLang="en-US" sz="1200" b="1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74" name="직사각형 73"/>
            <p:cNvSpPr/>
            <p:nvPr/>
          </p:nvSpPr>
          <p:spPr bwMode="auto">
            <a:xfrm>
              <a:off x="4235450" y="1379587"/>
              <a:ext cx="341313" cy="15716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5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75" name="직사각형 74"/>
            <p:cNvSpPr/>
            <p:nvPr/>
          </p:nvSpPr>
          <p:spPr bwMode="auto">
            <a:xfrm>
              <a:off x="4232275" y="2613073"/>
              <a:ext cx="341313" cy="15716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5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76" name="직사각형 75"/>
            <p:cNvSpPr/>
            <p:nvPr/>
          </p:nvSpPr>
          <p:spPr bwMode="auto">
            <a:xfrm>
              <a:off x="9175750" y="1641524"/>
              <a:ext cx="623888" cy="86677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ko-KR" altLang="en-US" sz="1100" b="1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세종</a:t>
              </a:r>
              <a:endParaRPr lang="en-US" altLang="ko-KR" sz="1100" b="1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  <a:p>
              <a:pPr algn="ctr" eaLnBrk="0" latinLnBrk="0" hangingPunct="0">
                <a:defRPr/>
              </a:pPr>
              <a:r>
                <a:rPr lang="ko-KR" altLang="en-US" sz="1100" b="1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대왕</a:t>
              </a:r>
              <a:endParaRPr lang="en-US" altLang="ko-KR" sz="1100" b="1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  <a:p>
              <a:pPr algn="ctr" eaLnBrk="0" latinLnBrk="0" hangingPunct="0">
                <a:defRPr/>
              </a:pPr>
              <a:r>
                <a:rPr lang="ko-KR" altLang="en-US" sz="1100" b="1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동상</a:t>
              </a:r>
            </a:p>
          </p:txBody>
        </p:sp>
        <p:sp>
          <p:nvSpPr>
            <p:cNvPr id="78" name="직사각형 77"/>
            <p:cNvSpPr/>
            <p:nvPr/>
          </p:nvSpPr>
          <p:spPr bwMode="auto">
            <a:xfrm>
              <a:off x="2466975" y="1379587"/>
              <a:ext cx="341313" cy="15716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1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79" name="직사각형 78"/>
            <p:cNvSpPr/>
            <p:nvPr/>
          </p:nvSpPr>
          <p:spPr bwMode="auto">
            <a:xfrm>
              <a:off x="2808288" y="1379587"/>
              <a:ext cx="339725" cy="15716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2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80" name="직사각형 79"/>
            <p:cNvSpPr/>
            <p:nvPr/>
          </p:nvSpPr>
          <p:spPr bwMode="auto">
            <a:xfrm>
              <a:off x="3151188" y="1379587"/>
              <a:ext cx="339725" cy="15716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3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81" name="직사각형 80"/>
            <p:cNvSpPr/>
            <p:nvPr/>
          </p:nvSpPr>
          <p:spPr bwMode="auto">
            <a:xfrm>
              <a:off x="3490913" y="1379587"/>
              <a:ext cx="341312" cy="15716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4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82" name="직사각형 81"/>
            <p:cNvSpPr/>
            <p:nvPr/>
          </p:nvSpPr>
          <p:spPr bwMode="auto">
            <a:xfrm>
              <a:off x="2127250" y="2613073"/>
              <a:ext cx="339725" cy="15716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1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83" name="직사각형 82"/>
            <p:cNvSpPr/>
            <p:nvPr/>
          </p:nvSpPr>
          <p:spPr bwMode="auto">
            <a:xfrm>
              <a:off x="2466975" y="2613073"/>
              <a:ext cx="341313" cy="15716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2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84" name="직사각형 83"/>
            <p:cNvSpPr/>
            <p:nvPr/>
          </p:nvSpPr>
          <p:spPr bwMode="auto">
            <a:xfrm>
              <a:off x="2808288" y="2613073"/>
              <a:ext cx="339725" cy="15716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3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85" name="직사각형 84"/>
            <p:cNvSpPr/>
            <p:nvPr/>
          </p:nvSpPr>
          <p:spPr bwMode="auto">
            <a:xfrm>
              <a:off x="3151188" y="2613073"/>
              <a:ext cx="339725" cy="15716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4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86" name="직사각형 85"/>
            <p:cNvSpPr/>
            <p:nvPr/>
          </p:nvSpPr>
          <p:spPr bwMode="auto">
            <a:xfrm>
              <a:off x="3490913" y="2613073"/>
              <a:ext cx="341312" cy="15716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5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cxnSp>
          <p:nvCxnSpPr>
            <p:cNvPr id="87" name="직선 연결선 86"/>
            <p:cNvCxnSpPr/>
            <p:nvPr/>
          </p:nvCxnSpPr>
          <p:spPr bwMode="auto">
            <a:xfrm>
              <a:off x="4173538" y="1076374"/>
              <a:ext cx="0" cy="2058987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0" name="직사각형 339"/>
            <p:cNvSpPr/>
            <p:nvPr/>
          </p:nvSpPr>
          <p:spPr bwMode="auto">
            <a:xfrm>
              <a:off x="7323138" y="1641524"/>
              <a:ext cx="341312" cy="160338"/>
            </a:xfrm>
            <a:prstGeom prst="rect">
              <a:avLst/>
            </a:prstGeom>
            <a:solidFill>
              <a:srgbClr val="FF5D5D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20589" name="TextBox 1"/>
            <p:cNvSpPr txBox="1">
              <a:spLocks noChangeArrowheads="1"/>
            </p:cNvSpPr>
            <p:nvPr/>
          </p:nvSpPr>
          <p:spPr bwMode="auto">
            <a:xfrm>
              <a:off x="6977239" y="1361119"/>
              <a:ext cx="649537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latinLnBrk="0" hangingPunct="0"/>
              <a:r>
                <a:rPr lang="ko-KR" altLang="en-US" sz="800">
                  <a:solidFill>
                    <a:srgbClr val="000000"/>
                  </a:solidFill>
                  <a:latin typeface="08서울남산체 L" pitchFamily="18" charset="-127"/>
                  <a:ea typeface="08서울남산체 L" pitchFamily="18" charset="-127"/>
                </a:rPr>
                <a:t>운영   본부</a:t>
              </a:r>
            </a:p>
          </p:txBody>
        </p:sp>
        <p:sp>
          <p:nvSpPr>
            <p:cNvPr id="20590" name="TextBox 337"/>
            <p:cNvSpPr txBox="1">
              <a:spLocks noChangeArrowheads="1"/>
            </p:cNvSpPr>
            <p:nvPr/>
          </p:nvSpPr>
          <p:spPr bwMode="auto">
            <a:xfrm>
              <a:off x="7593770" y="1284221"/>
              <a:ext cx="455574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latinLnBrk="0" hangingPunct="0"/>
              <a:r>
                <a:rPr lang="ko-KR" altLang="en-US" sz="800">
                  <a:solidFill>
                    <a:srgbClr val="000000"/>
                  </a:solidFill>
                  <a:latin typeface="08서울남산체 L" pitchFamily="18" charset="-127"/>
                  <a:ea typeface="08서울남산체 L" pitchFamily="18" charset="-127"/>
                </a:rPr>
                <a:t>출연자</a:t>
              </a:r>
              <a:endParaRPr lang="en-US" altLang="ko-KR" sz="800">
                <a:solidFill>
                  <a:srgbClr val="000000"/>
                </a:solidFill>
                <a:latin typeface="08서울남산체 L" pitchFamily="18" charset="-127"/>
                <a:ea typeface="08서울남산체 L" pitchFamily="18" charset="-127"/>
              </a:endParaRPr>
            </a:p>
            <a:p>
              <a:pPr algn="ctr" eaLnBrk="0" latinLnBrk="0" hangingPunct="0"/>
              <a:r>
                <a:rPr lang="ko-KR" altLang="en-US" sz="800">
                  <a:solidFill>
                    <a:srgbClr val="000000"/>
                  </a:solidFill>
                  <a:latin typeface="08서울남산체 L" pitchFamily="18" charset="-127"/>
                  <a:ea typeface="08서울남산체 L" pitchFamily="18" charset="-127"/>
                </a:rPr>
                <a:t>대기실</a:t>
              </a:r>
            </a:p>
          </p:txBody>
        </p:sp>
        <p:sp>
          <p:nvSpPr>
            <p:cNvPr id="337" name="직사각형 336"/>
            <p:cNvSpPr/>
            <p:nvPr/>
          </p:nvSpPr>
          <p:spPr bwMode="auto">
            <a:xfrm>
              <a:off x="87313" y="1327199"/>
              <a:ext cx="257175" cy="148907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ko-KR" altLang="en-US" sz="1200" b="1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이순신 장군</a:t>
              </a:r>
            </a:p>
          </p:txBody>
        </p:sp>
        <p:sp>
          <p:nvSpPr>
            <p:cNvPr id="20592" name="직사각형 9"/>
            <p:cNvSpPr>
              <a:spLocks noChangeArrowheads="1"/>
            </p:cNvSpPr>
            <p:nvPr/>
          </p:nvSpPr>
          <p:spPr bwMode="auto">
            <a:xfrm>
              <a:off x="7312459" y="1618728"/>
              <a:ext cx="370615" cy="215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latinLnBrk="0" hangingPunct="0"/>
              <a:r>
                <a:rPr lang="ko-KR" altLang="en-US" sz="800">
                  <a:solidFill>
                    <a:srgbClr val="000000"/>
                  </a:solidFill>
                  <a:latin typeface="08서울남산체 L" pitchFamily="18" charset="-127"/>
                  <a:ea typeface="08서울남산체 L" pitchFamily="18" charset="-127"/>
                </a:rPr>
                <a:t>콘솔</a:t>
              </a:r>
            </a:p>
          </p:txBody>
        </p:sp>
        <p:sp>
          <p:nvSpPr>
            <p:cNvPr id="20593" name="직사각형 343"/>
            <p:cNvSpPr>
              <a:spLocks noChangeArrowheads="1"/>
            </p:cNvSpPr>
            <p:nvPr/>
          </p:nvSpPr>
          <p:spPr bwMode="auto">
            <a:xfrm>
              <a:off x="7308977" y="1962104"/>
              <a:ext cx="370615" cy="215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latinLnBrk="0" hangingPunct="0"/>
              <a:r>
                <a:rPr lang="ko-KR" altLang="en-US" sz="800">
                  <a:solidFill>
                    <a:srgbClr val="000000"/>
                  </a:solidFill>
                  <a:latin typeface="08서울남산체 L" pitchFamily="18" charset="-127"/>
                  <a:ea typeface="08서울남산체 L" pitchFamily="18" charset="-127"/>
                </a:rPr>
                <a:t>무대</a:t>
              </a:r>
            </a:p>
          </p:txBody>
        </p:sp>
        <p:sp>
          <p:nvSpPr>
            <p:cNvPr id="20594" name="직사각형 344"/>
            <p:cNvSpPr>
              <a:spLocks noChangeArrowheads="1"/>
            </p:cNvSpPr>
            <p:nvPr/>
          </p:nvSpPr>
          <p:spPr bwMode="auto">
            <a:xfrm>
              <a:off x="7328903" y="2394924"/>
              <a:ext cx="357791" cy="215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latinLnBrk="0" hangingPunct="0"/>
              <a:r>
                <a:rPr lang="en-US" altLang="ko-KR" sz="800">
                  <a:solidFill>
                    <a:srgbClr val="000000"/>
                  </a:solidFill>
                  <a:latin typeface="08서울남산체 L" pitchFamily="18" charset="-127"/>
                  <a:ea typeface="08서울남산체 L" pitchFamily="18" charset="-127"/>
                </a:rPr>
                <a:t>LED</a:t>
              </a:r>
              <a:endParaRPr lang="ko-KR" altLang="en-US" sz="800">
                <a:solidFill>
                  <a:srgbClr val="000000"/>
                </a:solidFill>
                <a:latin typeface="08서울남산체 L" pitchFamily="18" charset="-127"/>
                <a:ea typeface="08서울남산체 L" pitchFamily="18" charset="-127"/>
              </a:endParaRPr>
            </a:p>
          </p:txBody>
        </p:sp>
        <p:sp>
          <p:nvSpPr>
            <p:cNvPr id="358" name="TextBox 357"/>
            <p:cNvSpPr txBox="1"/>
            <p:nvPr/>
          </p:nvSpPr>
          <p:spPr bwMode="auto">
            <a:xfrm>
              <a:off x="4339467" y="1628189"/>
              <a:ext cx="638315" cy="27699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altLang="ko-KR" sz="6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CO2 </a:t>
              </a:r>
              <a:r>
                <a:rPr lang="ko-KR" altLang="en-US" sz="6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줄이기</a:t>
              </a:r>
              <a:endParaRPr lang="en-US" altLang="ko-KR" sz="60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  <a:p>
              <a:pPr algn="ctr">
                <a:defRPr/>
              </a:pPr>
              <a:r>
                <a:rPr lang="ko-KR" altLang="en-US" sz="6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다짐 메시지 월</a:t>
              </a:r>
            </a:p>
          </p:txBody>
        </p:sp>
        <p:sp>
          <p:nvSpPr>
            <p:cNvPr id="360" name="TextBox 359"/>
            <p:cNvSpPr txBox="1"/>
            <p:nvPr/>
          </p:nvSpPr>
          <p:spPr bwMode="auto">
            <a:xfrm>
              <a:off x="4410735" y="2212630"/>
              <a:ext cx="614273" cy="27701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ko-KR" altLang="en-US" sz="6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페이스</a:t>
              </a:r>
              <a:endParaRPr lang="en-US" altLang="ko-KR" sz="60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  <a:p>
              <a:pPr algn="ctr">
                <a:defRPr/>
              </a:pPr>
              <a:r>
                <a:rPr lang="ko-KR" altLang="en-US" sz="6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페인팅 이벤트</a:t>
              </a:r>
            </a:p>
          </p:txBody>
        </p:sp>
        <p:sp>
          <p:nvSpPr>
            <p:cNvPr id="361" name="TextBox 360"/>
            <p:cNvSpPr txBox="1"/>
            <p:nvPr/>
          </p:nvSpPr>
          <p:spPr bwMode="auto">
            <a:xfrm>
              <a:off x="4250171" y="1919859"/>
              <a:ext cx="388248" cy="27701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altLang="ko-KR" sz="6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CO2</a:t>
              </a:r>
            </a:p>
            <a:p>
              <a:pPr algn="ctr">
                <a:defRPr/>
              </a:pPr>
              <a:r>
                <a:rPr lang="ko-KR" altLang="en-US" sz="6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조형물</a:t>
              </a:r>
              <a:endParaRPr lang="ko-KR" altLang="en-US" sz="70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20598" name="직사각형 4"/>
            <p:cNvSpPr>
              <a:spLocks noChangeArrowheads="1"/>
            </p:cNvSpPr>
            <p:nvPr/>
          </p:nvSpPr>
          <p:spPr bwMode="auto">
            <a:xfrm>
              <a:off x="4547087" y="1919859"/>
              <a:ext cx="235962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latinLnBrk="0" hangingPunct="0"/>
              <a:r>
                <a:rPr lang="en-US" altLang="ko-KR" sz="800">
                  <a:solidFill>
                    <a:srgbClr val="000000"/>
                  </a:solidFill>
                  <a:latin typeface="08서울남산체 L" pitchFamily="18" charset="-127"/>
                  <a:ea typeface="08서울남산체 L" pitchFamily="18" charset="-127"/>
                </a:rPr>
                <a:t>4</a:t>
              </a:r>
              <a:endParaRPr lang="ko-KR" altLang="en-US" sz="800">
                <a:solidFill>
                  <a:srgbClr val="000000"/>
                </a:solidFill>
                <a:latin typeface="08서울남산체 L" pitchFamily="18" charset="-127"/>
                <a:ea typeface="08서울남산체 L" pitchFamily="18" charset="-127"/>
              </a:endParaRPr>
            </a:p>
          </p:txBody>
        </p:sp>
        <p:sp>
          <p:nvSpPr>
            <p:cNvPr id="357" name="직사각형 356"/>
            <p:cNvSpPr/>
            <p:nvPr/>
          </p:nvSpPr>
          <p:spPr bwMode="auto">
            <a:xfrm>
              <a:off x="2125663" y="1379587"/>
              <a:ext cx="341312" cy="15716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1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</p:grpSp>
      <p:sp>
        <p:nvSpPr>
          <p:cNvPr id="338" name="직사각형 337"/>
          <p:cNvSpPr/>
          <p:nvPr/>
        </p:nvSpPr>
        <p:spPr bwMode="auto">
          <a:xfrm>
            <a:off x="344488" y="3141663"/>
            <a:ext cx="2120900" cy="2159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latinLnBrk="0" hangingPunct="0">
              <a:defRPr/>
            </a:pPr>
            <a:r>
              <a:rPr lang="ko-KR" altLang="en-US" sz="1000" dirty="0">
                <a:solidFill>
                  <a:schemeClr val="tx1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자치구 체험 부스 </a:t>
            </a:r>
            <a:r>
              <a:rPr lang="en-US" altLang="ko-KR" sz="1000" dirty="0">
                <a:solidFill>
                  <a:schemeClr val="tx1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(16</a:t>
            </a:r>
            <a:r>
              <a:rPr lang="ko-KR" altLang="en-US" sz="1000" dirty="0">
                <a:solidFill>
                  <a:schemeClr val="tx1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동</a:t>
            </a:r>
            <a:r>
              <a:rPr lang="en-US" altLang="ko-KR" sz="1000" dirty="0">
                <a:solidFill>
                  <a:schemeClr val="tx1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)</a:t>
            </a:r>
            <a:r>
              <a:rPr lang="ko-KR" altLang="en-US" sz="1000" dirty="0">
                <a:solidFill>
                  <a:schemeClr val="tx1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 </a:t>
            </a:r>
          </a:p>
        </p:txBody>
      </p:sp>
      <p:sp>
        <p:nvSpPr>
          <p:cNvPr id="339" name="직사각형 338"/>
          <p:cNvSpPr/>
          <p:nvPr/>
        </p:nvSpPr>
        <p:spPr>
          <a:xfrm>
            <a:off x="344488" y="3357563"/>
            <a:ext cx="2592387" cy="3240087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graphicFrame>
        <p:nvGraphicFramePr>
          <p:cNvPr id="341" name="표 340"/>
          <p:cNvGraphicFramePr>
            <a:graphicFrameLocks noGrp="1"/>
          </p:cNvGraphicFramePr>
          <p:nvPr/>
        </p:nvGraphicFramePr>
        <p:xfrm>
          <a:off x="415925" y="3482975"/>
          <a:ext cx="2232248" cy="3042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"/>
                <a:gridCol w="1872208"/>
              </a:tblGrid>
              <a:tr h="190143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01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광진구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7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명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/ 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은평구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7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명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0143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02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강북구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4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명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/ 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서대문구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7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명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0143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03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도봉구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7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명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/ 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관악구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7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명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0143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04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노원구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15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명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0143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05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동대문구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15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명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0143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06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중구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7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명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/ 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성동구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4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명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0143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07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성북구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15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명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0143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08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영등포구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15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명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0143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09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동작구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7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명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/ 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송파구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7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명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0143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10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강동구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15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명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0143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11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마포구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15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명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0143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12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양천구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15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명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0143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13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구로구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15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명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0143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14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금천구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15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명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0143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15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서초구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15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명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0143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16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강남구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15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명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42" name="직사각형 341"/>
          <p:cNvSpPr/>
          <p:nvPr/>
        </p:nvSpPr>
        <p:spPr bwMode="auto">
          <a:xfrm>
            <a:off x="3224213" y="3141663"/>
            <a:ext cx="2120900" cy="2159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latinLnBrk="0" hangingPunct="0">
              <a:defRPr/>
            </a:pPr>
            <a:r>
              <a:rPr lang="ko-KR" altLang="en-US" sz="1000" dirty="0">
                <a:solidFill>
                  <a:schemeClr val="tx1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객 석</a:t>
            </a:r>
            <a:r>
              <a:rPr lang="en-US" altLang="ko-KR" sz="1000" dirty="0">
                <a:solidFill>
                  <a:schemeClr val="tx1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(300</a:t>
            </a:r>
            <a:r>
              <a:rPr lang="ko-KR" altLang="en-US" sz="1000" dirty="0">
                <a:solidFill>
                  <a:schemeClr val="tx1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석</a:t>
            </a:r>
            <a:r>
              <a:rPr lang="en-US" altLang="ko-KR" sz="1000" dirty="0">
                <a:solidFill>
                  <a:schemeClr val="tx1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)</a:t>
            </a:r>
            <a:r>
              <a:rPr lang="ko-KR" altLang="en-US" sz="1000" dirty="0">
                <a:solidFill>
                  <a:schemeClr val="tx1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 </a:t>
            </a:r>
          </a:p>
        </p:txBody>
      </p:sp>
      <p:sp>
        <p:nvSpPr>
          <p:cNvPr id="343" name="직사각형 342"/>
          <p:cNvSpPr/>
          <p:nvPr/>
        </p:nvSpPr>
        <p:spPr bwMode="auto">
          <a:xfrm>
            <a:off x="6537325" y="3141663"/>
            <a:ext cx="2370138" cy="2159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latinLnBrk="0" hangingPunct="0">
              <a:defRPr/>
            </a:pPr>
            <a:r>
              <a:rPr lang="ko-KR" altLang="en-US" sz="1000" dirty="0">
                <a:solidFill>
                  <a:schemeClr val="tx1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토론 부스 </a:t>
            </a:r>
            <a:r>
              <a:rPr lang="en-US" altLang="ko-KR" sz="1000" dirty="0">
                <a:solidFill>
                  <a:schemeClr val="tx1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(11</a:t>
            </a:r>
            <a:r>
              <a:rPr lang="ko-KR" altLang="en-US" sz="1000" dirty="0">
                <a:solidFill>
                  <a:schemeClr val="tx1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동</a:t>
            </a:r>
            <a:r>
              <a:rPr lang="en-US" altLang="ko-KR" sz="1000" dirty="0">
                <a:solidFill>
                  <a:schemeClr val="tx1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)</a:t>
            </a:r>
            <a:r>
              <a:rPr lang="ko-KR" altLang="en-US" sz="1000" dirty="0">
                <a:solidFill>
                  <a:schemeClr val="tx1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 </a:t>
            </a:r>
          </a:p>
        </p:txBody>
      </p:sp>
      <p:sp>
        <p:nvSpPr>
          <p:cNvPr id="344" name="직사각형 343"/>
          <p:cNvSpPr/>
          <p:nvPr/>
        </p:nvSpPr>
        <p:spPr>
          <a:xfrm>
            <a:off x="3224213" y="3357563"/>
            <a:ext cx="3024187" cy="3240087"/>
          </a:xfrm>
          <a:prstGeom prst="rect">
            <a:avLst/>
          </a:prstGeom>
          <a:noFill/>
          <a:ln w="9525">
            <a:solidFill>
              <a:schemeClr val="accent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45" name="직사각형 344"/>
          <p:cNvSpPr/>
          <p:nvPr/>
        </p:nvSpPr>
        <p:spPr>
          <a:xfrm>
            <a:off x="6537325" y="3357563"/>
            <a:ext cx="3095625" cy="3240087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0526" name="TextBox 345"/>
          <p:cNvSpPr txBox="1">
            <a:spLocks noChangeArrowheads="1"/>
          </p:cNvSpPr>
          <p:nvPr/>
        </p:nvSpPr>
        <p:spPr bwMode="auto">
          <a:xfrm>
            <a:off x="3224213" y="3411538"/>
            <a:ext cx="3024187" cy="301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※ 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객석 총 인원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– 521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명</a:t>
            </a:r>
            <a:endParaRPr lang="en-US" altLang="ko-KR" sz="1000">
              <a:latin typeface="08서울남산체 L" pitchFamily="18" charset="-127"/>
              <a:ea typeface="08서울남산체 L" pitchFamily="18" charset="-127"/>
            </a:endParaRPr>
          </a:p>
          <a:p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종로구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21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명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/ 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중구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6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명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/ 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성동구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3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명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/ 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광진구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7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명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/ 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동대문구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9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명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/ 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성북구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6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명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 / 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강북구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3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명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/ 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도봉구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7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명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/ 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노원구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2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명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/ 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은평구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37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명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/ 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서대문구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80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명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/ 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마포구 약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100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명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/ 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양천구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21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명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/ 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구로구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29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명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/ 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금천구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4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명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 / 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영등포구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76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명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 / 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동작구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2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명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/ 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관악구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7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명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/ 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서초구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9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명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/ 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강남구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15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명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/ 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송파구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2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명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/ 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강동구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75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명</a:t>
            </a:r>
            <a:endParaRPr lang="en-US" altLang="ko-KR" sz="1000">
              <a:latin typeface="08서울남산체 L" pitchFamily="18" charset="-127"/>
              <a:ea typeface="08서울남산체 L" pitchFamily="18" charset="-127"/>
            </a:endParaRPr>
          </a:p>
          <a:p>
            <a:endParaRPr lang="en-US" altLang="ko-KR" sz="1000">
              <a:latin typeface="08서울남산체 L" pitchFamily="18" charset="-127"/>
              <a:ea typeface="08서울남산체 L" pitchFamily="18" charset="-127"/>
            </a:endParaRPr>
          </a:p>
          <a:p>
            <a:endParaRPr lang="en-US" altLang="ko-KR" sz="1000">
              <a:latin typeface="08서울남산체 L" pitchFamily="18" charset="-127"/>
              <a:ea typeface="08서울남산체 L" pitchFamily="18" charset="-127"/>
            </a:endParaRPr>
          </a:p>
          <a:p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※ 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자치구별 총 인원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– 917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명 </a:t>
            </a:r>
            <a:endParaRPr lang="en-US" altLang="ko-KR" sz="1000">
              <a:solidFill>
                <a:srgbClr val="FF0000"/>
              </a:solidFill>
              <a:latin typeface="08서울남산체 L" pitchFamily="18" charset="-127"/>
              <a:ea typeface="08서울남산체 L" pitchFamily="18" charset="-127"/>
            </a:endParaRPr>
          </a:p>
          <a:p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종로구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30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명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/ 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중구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15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명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/ 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용산구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3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명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(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토론 부스에만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3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명 참여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)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/ 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성동구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10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명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/ 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광진구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20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명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/ 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동대문구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30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명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/ 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중랑구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3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명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(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토론 부스에만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3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명 참여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)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/ 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성북구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30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명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/ 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강북구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10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명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/ 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도봉구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20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명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/ 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노원구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20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명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/ 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은평구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50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명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/ 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서대문구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100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명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/ 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마포구 약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130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명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/ 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양천구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45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명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/ 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강서구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9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명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(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토론 부스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2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명 제외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, 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나머지는 재활용장터로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) / 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구로구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50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명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/ 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금천구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25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명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/ 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영등포구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100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명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/ 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동작구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15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명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/ 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관악구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20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명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/ 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서초구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30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명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/ 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강남구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40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명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/ 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송파구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12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명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/ 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강동구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100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명</a:t>
            </a:r>
            <a:endParaRPr lang="en-US" altLang="ko-KR" sz="1000">
              <a:solidFill>
                <a:srgbClr val="FF0000"/>
              </a:solidFill>
              <a:latin typeface="08서울남산체 L" pitchFamily="18" charset="-127"/>
              <a:ea typeface="08서울남산체 L" pitchFamily="18" charset="-127"/>
            </a:endParaRPr>
          </a:p>
        </p:txBody>
      </p:sp>
      <p:sp>
        <p:nvSpPr>
          <p:cNvPr id="20527" name="TextBox 346"/>
          <p:cNvSpPr txBox="1">
            <a:spLocks noChangeArrowheads="1"/>
          </p:cNvSpPr>
          <p:nvPr/>
        </p:nvSpPr>
        <p:spPr bwMode="auto">
          <a:xfrm>
            <a:off x="6537325" y="3357563"/>
            <a:ext cx="3095625" cy="332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01 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심층토론 부스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– 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에너지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&amp; 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도시계획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(5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구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, 30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명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)</a:t>
            </a:r>
          </a:p>
          <a:p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성동구 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3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명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, 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광진구 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6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명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, 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마포구 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9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명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,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 금천구 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6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명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, 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동작구 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6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명</a:t>
            </a:r>
            <a:endParaRPr lang="en-US" altLang="ko-KR" sz="1000">
              <a:solidFill>
                <a:schemeClr val="accent2"/>
              </a:solidFill>
              <a:latin typeface="08서울남산체 L" pitchFamily="18" charset="-127"/>
              <a:ea typeface="08서울남산체 L" pitchFamily="18" charset="-127"/>
            </a:endParaRPr>
          </a:p>
          <a:p>
            <a:endParaRPr lang="en-US" altLang="ko-KR" sz="1000">
              <a:solidFill>
                <a:schemeClr val="accent2"/>
              </a:solidFill>
              <a:latin typeface="08서울남산체 L" pitchFamily="18" charset="-127"/>
              <a:ea typeface="08서울남산체 L" pitchFamily="18" charset="-127"/>
            </a:endParaRPr>
          </a:p>
          <a:p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02 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심층토론 부스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–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 대기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&amp; 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교통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(5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구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, 30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명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)</a:t>
            </a:r>
          </a:p>
          <a:p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동대문구 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6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명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, 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중랑구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 3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명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, 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성북구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 9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명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, 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노원구 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3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명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, 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서대문구 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13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명</a:t>
            </a:r>
            <a:endParaRPr lang="en-US" altLang="ko-KR" sz="1000">
              <a:solidFill>
                <a:schemeClr val="accent2"/>
              </a:solidFill>
              <a:latin typeface="08서울남산체 L" pitchFamily="18" charset="-127"/>
              <a:ea typeface="08서울남산체 L" pitchFamily="18" charset="-127"/>
            </a:endParaRPr>
          </a:p>
          <a:p>
            <a:endParaRPr lang="en-US" altLang="ko-KR" sz="1000">
              <a:latin typeface="08서울남산체 L" pitchFamily="18" charset="-127"/>
              <a:ea typeface="08서울남산체 L" pitchFamily="18" charset="-127"/>
            </a:endParaRPr>
          </a:p>
          <a:p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03 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심층토론 부스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– 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자원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&amp; 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물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(5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구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, 30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명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)</a:t>
            </a:r>
          </a:p>
          <a:p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용산구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 3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명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, 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도봉구 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6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명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,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 강서구 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2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명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,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 영등포구 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9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명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, 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강남구 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10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명</a:t>
            </a:r>
            <a:endParaRPr lang="en-US" altLang="ko-KR" sz="1000">
              <a:solidFill>
                <a:schemeClr val="accent2"/>
              </a:solidFill>
              <a:latin typeface="08서울남산체 L" pitchFamily="18" charset="-127"/>
              <a:ea typeface="08서울남산체 L" pitchFamily="18" charset="-127"/>
            </a:endParaRPr>
          </a:p>
          <a:p>
            <a:endParaRPr lang="en-US" altLang="ko-KR" sz="1000">
              <a:latin typeface="08서울남산체 L" pitchFamily="18" charset="-127"/>
              <a:ea typeface="08서울남산체 L" pitchFamily="18" charset="-127"/>
            </a:endParaRPr>
          </a:p>
          <a:p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04 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심층토론 부스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– 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생태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&amp; 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도시농업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(5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구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, 30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명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)</a:t>
            </a:r>
          </a:p>
          <a:p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종로구 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9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명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,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 중구 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2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명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, 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강북구 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3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명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,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 구로구 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6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명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, 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강동구 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10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명</a:t>
            </a:r>
            <a:endParaRPr lang="en-US" altLang="ko-KR" sz="1000">
              <a:solidFill>
                <a:schemeClr val="accent2"/>
              </a:solidFill>
              <a:latin typeface="08서울남산체 L" pitchFamily="18" charset="-127"/>
              <a:ea typeface="08서울남산체 L" pitchFamily="18" charset="-127"/>
            </a:endParaRPr>
          </a:p>
          <a:p>
            <a:endParaRPr lang="en-US" altLang="ko-KR" sz="1000">
              <a:latin typeface="08서울남산체 L" pitchFamily="18" charset="-127"/>
              <a:ea typeface="08서울남산체 L" pitchFamily="18" charset="-127"/>
            </a:endParaRPr>
          </a:p>
          <a:p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05 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심층토론 부스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– 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건강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&amp; 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안전 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(5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구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, 30</a:t>
            </a:r>
            <a:r>
              <a:rPr lang="ko-KR" altLang="en-US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명</a:t>
            </a:r>
            <a:r>
              <a:rPr lang="en-US" altLang="ko-KR" sz="1000">
                <a:solidFill>
                  <a:srgbClr val="FF0000"/>
                </a:solidFill>
                <a:latin typeface="08서울남산체 L" pitchFamily="18" charset="-127"/>
                <a:ea typeface="08서울남산체 L" pitchFamily="18" charset="-127"/>
              </a:rPr>
              <a:t>)</a:t>
            </a:r>
          </a:p>
          <a:p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은평구 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6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명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, 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양천구 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9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명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, 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관악구 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6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명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, 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서초구 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6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명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, 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송파구 </a:t>
            </a:r>
            <a:r>
              <a:rPr lang="en-US" altLang="ko-KR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3</a:t>
            </a:r>
            <a:r>
              <a:rPr lang="ko-KR" altLang="en-US" sz="1000">
                <a:solidFill>
                  <a:schemeClr val="accent2"/>
                </a:solidFill>
                <a:latin typeface="08서울남산체 L" pitchFamily="18" charset="-127"/>
                <a:ea typeface="08서울남산체 L" pitchFamily="18" charset="-127"/>
              </a:rPr>
              <a:t>명</a:t>
            </a:r>
            <a:endParaRPr lang="en-US" altLang="ko-KR" sz="1000">
              <a:solidFill>
                <a:schemeClr val="accent2"/>
              </a:solidFill>
              <a:latin typeface="08서울남산체 L" pitchFamily="18" charset="-127"/>
              <a:ea typeface="08서울남산체 L" pitchFamily="18" charset="-127"/>
            </a:endParaRPr>
          </a:p>
          <a:p>
            <a:endParaRPr lang="en-US" altLang="ko-KR" sz="1000">
              <a:latin typeface="08서울남산체 L" pitchFamily="18" charset="-127"/>
              <a:ea typeface="08서울남산체 L" pitchFamily="18" charset="-127"/>
            </a:endParaRPr>
          </a:p>
          <a:p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06 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기업토론 부스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– 25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명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(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자치구별 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1</a:t>
            </a:r>
            <a:r>
              <a:rPr lang="ko-KR" altLang="en-US" sz="1000">
                <a:latin typeface="08서울남산체 L" pitchFamily="18" charset="-127"/>
                <a:ea typeface="08서울남산체 L" pitchFamily="18" charset="-127"/>
              </a:rPr>
              <a:t>명씩</a:t>
            </a:r>
            <a:r>
              <a:rPr lang="en-US" altLang="ko-KR" sz="1000">
                <a:latin typeface="08서울남산체 L" pitchFamily="18" charset="-127"/>
                <a:ea typeface="08서울남산체 L" pitchFamily="18" charset="-127"/>
              </a:rPr>
              <a:t>)</a:t>
            </a:r>
          </a:p>
        </p:txBody>
      </p:sp>
      <p:cxnSp>
        <p:nvCxnSpPr>
          <p:cNvPr id="349" name="직선 화살표 연결선 348"/>
          <p:cNvCxnSpPr/>
          <p:nvPr/>
        </p:nvCxnSpPr>
        <p:spPr>
          <a:xfrm flipH="1">
            <a:off x="9461500" y="593725"/>
            <a:ext cx="244475" cy="582613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0" name="직선 화살표 연결선 349"/>
          <p:cNvCxnSpPr/>
          <p:nvPr/>
        </p:nvCxnSpPr>
        <p:spPr>
          <a:xfrm flipH="1" flipV="1">
            <a:off x="415925" y="1169988"/>
            <a:ext cx="9045575" cy="635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0" name="TextBox 350"/>
          <p:cNvSpPr txBox="1">
            <a:spLocks noChangeArrowheads="1"/>
          </p:cNvSpPr>
          <p:nvPr/>
        </p:nvSpPr>
        <p:spPr bwMode="auto">
          <a:xfrm>
            <a:off x="5132388" y="503238"/>
            <a:ext cx="45466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설치 </a:t>
            </a:r>
            <a:r>
              <a:rPr lang="en-US" altLang="ko-KR">
                <a:solidFill>
                  <a:srgbClr val="FF0000"/>
                </a:solidFill>
              </a:rPr>
              <a:t>11:00~11:30 / </a:t>
            </a:r>
            <a:r>
              <a:rPr lang="ko-KR" altLang="en-US">
                <a:solidFill>
                  <a:srgbClr val="FF0000"/>
                </a:solidFill>
              </a:rPr>
              <a:t>철수 </a:t>
            </a:r>
            <a:r>
              <a:rPr lang="en-US" altLang="ko-KR">
                <a:solidFill>
                  <a:srgbClr val="FF0000"/>
                </a:solidFill>
              </a:rPr>
              <a:t>: 17:00~18:00 </a:t>
            </a:r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20531" name="TextBox 351"/>
          <p:cNvSpPr txBox="1">
            <a:spLocks noChangeArrowheads="1"/>
          </p:cNvSpPr>
          <p:nvPr/>
        </p:nvSpPr>
        <p:spPr bwMode="auto">
          <a:xfrm>
            <a:off x="3152775" y="2744788"/>
            <a:ext cx="36909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체험부스 운영시간 </a:t>
            </a:r>
            <a:r>
              <a:rPr lang="en-US" altLang="ko-KR">
                <a:solidFill>
                  <a:srgbClr val="FF0000"/>
                </a:solidFill>
              </a:rPr>
              <a:t>: 13:00~16:00 </a:t>
            </a:r>
            <a:endParaRPr lang="ko-KR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TextBox 361"/>
          <p:cNvSpPr txBox="1"/>
          <p:nvPr/>
        </p:nvSpPr>
        <p:spPr bwMode="auto">
          <a:xfrm>
            <a:off x="223844" y="863715"/>
            <a:ext cx="1332096" cy="2308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dirty="0">
                <a:ln w="1270">
                  <a:solidFill>
                    <a:prstClr val="black">
                      <a:alpha val="10000"/>
                    </a:prstClr>
                  </a:solidFill>
                </a:ln>
                <a:solidFill>
                  <a:srgbClr val="A5D028">
                    <a:lumMod val="50000"/>
                  </a:srgbClr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rPr>
              <a:t>행사장 세부 도면</a:t>
            </a:r>
          </a:p>
        </p:txBody>
      </p:sp>
      <p:sp>
        <p:nvSpPr>
          <p:cNvPr id="363" name="TextBox 362"/>
          <p:cNvSpPr txBox="1"/>
          <p:nvPr/>
        </p:nvSpPr>
        <p:spPr>
          <a:xfrm>
            <a:off x="138113" y="503238"/>
            <a:ext cx="1551707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pc="-150" dirty="0">
                <a:ln w="1270">
                  <a:solidFill>
                    <a:prstClr val="black">
                      <a:alpha val="10000"/>
                    </a:prstClr>
                  </a:solidFill>
                </a:ln>
                <a:solidFill>
                  <a:prstClr val="black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5. </a:t>
            </a:r>
            <a:r>
              <a:rPr kumimoji="0" lang="ko-KR" altLang="en-US" spc="-150" dirty="0">
                <a:ln w="1270">
                  <a:solidFill>
                    <a:prstClr val="black">
                      <a:alpha val="10000"/>
                    </a:prstClr>
                  </a:solidFill>
                </a:ln>
                <a:solidFill>
                  <a:prstClr val="black"/>
                </a:solidFill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직원 업무분장</a:t>
            </a:r>
          </a:p>
        </p:txBody>
      </p:sp>
      <p:sp>
        <p:nvSpPr>
          <p:cNvPr id="354" name="직사각형 353"/>
          <p:cNvSpPr/>
          <p:nvPr/>
        </p:nvSpPr>
        <p:spPr bwMode="auto">
          <a:xfrm>
            <a:off x="361950" y="3230563"/>
            <a:ext cx="2120900" cy="2159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latinLnBrk="0" hangingPunct="0">
              <a:defRPr/>
            </a:pPr>
            <a:r>
              <a:rPr lang="ko-KR" altLang="en-US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자치구 체험 부스 </a:t>
            </a:r>
            <a:r>
              <a:rPr lang="en-US" altLang="ko-KR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(16</a:t>
            </a:r>
            <a:r>
              <a:rPr lang="ko-KR" altLang="en-US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동</a:t>
            </a:r>
            <a:r>
              <a:rPr lang="en-US" altLang="ko-KR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)</a:t>
            </a:r>
            <a:r>
              <a:rPr lang="ko-KR" altLang="en-US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 </a:t>
            </a:r>
          </a:p>
        </p:txBody>
      </p:sp>
      <p:grpSp>
        <p:nvGrpSpPr>
          <p:cNvPr id="21509" name="그룹 363"/>
          <p:cNvGrpSpPr>
            <a:grpSpLocks/>
          </p:cNvGrpSpPr>
          <p:nvPr/>
        </p:nvGrpSpPr>
        <p:grpSpPr bwMode="auto">
          <a:xfrm>
            <a:off x="4032250" y="908050"/>
            <a:ext cx="5745163" cy="217488"/>
            <a:chOff x="3862126" y="3933056"/>
            <a:chExt cx="5746041" cy="216024"/>
          </a:xfrm>
        </p:grpSpPr>
        <p:sp>
          <p:nvSpPr>
            <p:cNvPr id="365" name="직사각형 364"/>
            <p:cNvSpPr/>
            <p:nvPr/>
          </p:nvSpPr>
          <p:spPr bwMode="auto">
            <a:xfrm>
              <a:off x="3862126" y="3933056"/>
              <a:ext cx="1063788" cy="216024"/>
            </a:xfrm>
            <a:prstGeom prst="rect">
              <a:avLst/>
            </a:prstGeom>
            <a:solidFill>
              <a:srgbClr val="FF5D5D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기타 운영 부스 </a:t>
              </a: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(5</a:t>
              </a: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동</a:t>
              </a: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)</a:t>
              </a: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 </a:t>
              </a:r>
            </a:p>
          </p:txBody>
        </p:sp>
        <p:sp>
          <p:nvSpPr>
            <p:cNvPr id="366" name="직사각형 365"/>
            <p:cNvSpPr/>
            <p:nvPr/>
          </p:nvSpPr>
          <p:spPr bwMode="auto">
            <a:xfrm>
              <a:off x="4989423" y="3933056"/>
              <a:ext cx="1235264" cy="21602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자치구 체험 부스 </a:t>
              </a: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(16</a:t>
              </a: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동</a:t>
              </a: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)</a:t>
              </a: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 </a:t>
              </a:r>
            </a:p>
          </p:txBody>
        </p:sp>
        <p:sp>
          <p:nvSpPr>
            <p:cNvPr id="367" name="직사각형 366"/>
            <p:cNvSpPr/>
            <p:nvPr/>
          </p:nvSpPr>
          <p:spPr bwMode="auto">
            <a:xfrm>
              <a:off x="6288197" y="3933056"/>
              <a:ext cx="1063788" cy="21602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기타 단체 부스 </a:t>
              </a: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(8</a:t>
              </a: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동</a:t>
              </a: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)</a:t>
              </a: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 </a:t>
              </a:r>
            </a:p>
          </p:txBody>
        </p:sp>
        <p:sp>
          <p:nvSpPr>
            <p:cNvPr id="368" name="직사각형 367"/>
            <p:cNvSpPr/>
            <p:nvPr/>
          </p:nvSpPr>
          <p:spPr bwMode="auto">
            <a:xfrm>
              <a:off x="7417082" y="3933056"/>
              <a:ext cx="1063788" cy="21602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기업 체험 부스 </a:t>
              </a: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(6</a:t>
              </a: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동</a:t>
              </a: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)</a:t>
              </a: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 </a:t>
              </a:r>
            </a:p>
          </p:txBody>
        </p:sp>
        <p:sp>
          <p:nvSpPr>
            <p:cNvPr id="369" name="직사각형 368"/>
            <p:cNvSpPr/>
            <p:nvPr/>
          </p:nvSpPr>
          <p:spPr bwMode="auto">
            <a:xfrm>
              <a:off x="8544379" y="3933056"/>
              <a:ext cx="1063788" cy="216024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토론 부스 </a:t>
              </a: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(6</a:t>
              </a: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동</a:t>
              </a: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)</a:t>
              </a:r>
              <a:r>
                <a: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 </a:t>
              </a:r>
            </a:p>
          </p:txBody>
        </p:sp>
      </p:grpSp>
      <p:sp>
        <p:nvSpPr>
          <p:cNvPr id="48" name="직사각형 47"/>
          <p:cNvSpPr/>
          <p:nvPr/>
        </p:nvSpPr>
        <p:spPr>
          <a:xfrm>
            <a:off x="361950" y="3500438"/>
            <a:ext cx="2120900" cy="3097212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graphicFrame>
        <p:nvGraphicFramePr>
          <p:cNvPr id="89" name="표 88"/>
          <p:cNvGraphicFramePr>
            <a:graphicFrameLocks noGrp="1"/>
          </p:cNvGraphicFramePr>
          <p:nvPr/>
        </p:nvGraphicFramePr>
        <p:xfrm>
          <a:off x="452438" y="3632200"/>
          <a:ext cx="1816770" cy="268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1017"/>
                <a:gridCol w="1335753"/>
              </a:tblGrid>
              <a:tr h="157505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01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광진구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/ 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은평구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7368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02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강북구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/ 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서대문구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7368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03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도봉구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/ 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관악구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7368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04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노원구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7368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05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동대문구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7368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06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중구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/ 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성동구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7368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07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성북구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7368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08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영등포구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7368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09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송파구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/ 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동작구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7368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10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강동구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7368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11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마포구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7368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12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양천구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7368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13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구로구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7368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14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금천구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7368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15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서초구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7368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16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강남구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71" name="직사각형 370"/>
          <p:cNvSpPr/>
          <p:nvPr/>
        </p:nvSpPr>
        <p:spPr bwMode="auto">
          <a:xfrm>
            <a:off x="2584450" y="3230563"/>
            <a:ext cx="2120900" cy="215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latinLnBrk="0" hangingPunct="0">
              <a:defRPr/>
            </a:pPr>
            <a:r>
              <a:rPr lang="ko-KR" altLang="en-US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기타 단체 부스 </a:t>
            </a:r>
            <a:r>
              <a:rPr lang="en-US" altLang="ko-KR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(8</a:t>
            </a:r>
            <a:r>
              <a:rPr lang="ko-KR" altLang="en-US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동</a:t>
            </a:r>
            <a:r>
              <a:rPr lang="en-US" altLang="ko-KR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)</a:t>
            </a:r>
            <a:r>
              <a:rPr lang="ko-KR" altLang="en-US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 </a:t>
            </a:r>
          </a:p>
        </p:txBody>
      </p:sp>
      <p:sp>
        <p:nvSpPr>
          <p:cNvPr id="372" name="직사각형 371"/>
          <p:cNvSpPr/>
          <p:nvPr/>
        </p:nvSpPr>
        <p:spPr bwMode="auto">
          <a:xfrm>
            <a:off x="4806950" y="3230563"/>
            <a:ext cx="2120900" cy="2159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latinLnBrk="0" hangingPunct="0">
              <a:defRPr/>
            </a:pPr>
            <a:r>
              <a:rPr lang="ko-KR" altLang="en-US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기업 체험 부스 </a:t>
            </a:r>
            <a:r>
              <a:rPr lang="en-US" altLang="ko-KR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(6</a:t>
            </a:r>
            <a:r>
              <a:rPr lang="ko-KR" altLang="en-US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동</a:t>
            </a:r>
            <a:r>
              <a:rPr lang="en-US" altLang="ko-KR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)</a:t>
            </a:r>
            <a:r>
              <a:rPr lang="ko-KR" altLang="en-US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 </a:t>
            </a:r>
          </a:p>
        </p:txBody>
      </p:sp>
      <p:sp>
        <p:nvSpPr>
          <p:cNvPr id="373" name="직사각형 372"/>
          <p:cNvSpPr/>
          <p:nvPr/>
        </p:nvSpPr>
        <p:spPr bwMode="auto">
          <a:xfrm>
            <a:off x="7040563" y="3230563"/>
            <a:ext cx="2582862" cy="19843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latinLnBrk="0" hangingPunct="0">
              <a:defRPr/>
            </a:pPr>
            <a:r>
              <a:rPr lang="ko-KR" altLang="en-US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토론 부스 </a:t>
            </a:r>
            <a:r>
              <a:rPr lang="en-US" altLang="ko-KR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(6</a:t>
            </a:r>
            <a:r>
              <a:rPr lang="ko-KR" altLang="en-US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동</a:t>
            </a:r>
            <a:r>
              <a:rPr lang="en-US" altLang="ko-KR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)</a:t>
            </a:r>
            <a:r>
              <a:rPr lang="ko-KR" altLang="en-US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 </a:t>
            </a:r>
          </a:p>
        </p:txBody>
      </p:sp>
      <p:sp>
        <p:nvSpPr>
          <p:cNvPr id="374" name="직사각형 373"/>
          <p:cNvSpPr/>
          <p:nvPr/>
        </p:nvSpPr>
        <p:spPr>
          <a:xfrm>
            <a:off x="2584450" y="3500438"/>
            <a:ext cx="2120900" cy="3097212"/>
          </a:xfrm>
          <a:prstGeom prst="rect">
            <a:avLst/>
          </a:prstGeom>
          <a:noFill/>
          <a:ln w="9525"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graphicFrame>
        <p:nvGraphicFramePr>
          <p:cNvPr id="375" name="표 374"/>
          <p:cNvGraphicFramePr>
            <a:graphicFrameLocks noGrp="1"/>
          </p:cNvGraphicFramePr>
          <p:nvPr/>
        </p:nvGraphicFramePr>
        <p:xfrm>
          <a:off x="2522538" y="3632200"/>
          <a:ext cx="2341007" cy="2075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8012"/>
                <a:gridCol w="1892995"/>
              </a:tblGrid>
              <a:tr h="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01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녹색자전거 봉사단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02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녹색서울시민위원회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03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err="1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원전하나줄이기시민운동본부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5257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04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에너지정의행동</a:t>
                      </a:r>
                      <a:endParaRPr kumimoji="1" lang="en-US" altLang="ko-KR" sz="1000" b="0" kern="1200" dirty="0" smtClean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  <a:p>
                      <a:pPr algn="l" latinLnBrk="1">
                        <a:lnSpc>
                          <a:spcPct val="100000"/>
                        </a:lnSpc>
                      </a:pPr>
                      <a:r>
                        <a:rPr kumimoji="1" lang="en-US" altLang="ko-KR" sz="9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(CO2 1</a:t>
                      </a:r>
                      <a:r>
                        <a:rPr kumimoji="1" lang="ko-KR" altLang="en-US" sz="9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톤 줄이기 </a:t>
                      </a:r>
                      <a:r>
                        <a:rPr kumimoji="1" lang="ko-KR" altLang="en-US" sz="900" b="0" kern="1200" dirty="0" err="1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체험존</a:t>
                      </a:r>
                      <a:r>
                        <a:rPr kumimoji="1" lang="en-US" altLang="ko-KR" sz="9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)</a:t>
                      </a:r>
                      <a:endParaRPr kumimoji="1" lang="ko-KR" altLang="en-US" sz="9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7368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05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err="1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이클레이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 홍보 부스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7368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06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CO2 1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인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1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톤 줄이기</a:t>
                      </a:r>
                      <a:endParaRPr kumimoji="1" lang="en-US" altLang="ko-KR" sz="1000" b="0" kern="1200" dirty="0" smtClean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  <a:p>
                      <a:pPr algn="l" latinLnBrk="1">
                        <a:lnSpc>
                          <a:spcPct val="10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시민운동본부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7368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07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수호천사 ①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7368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08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수호천사 ②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76" name="직사각형 375"/>
          <p:cNvSpPr/>
          <p:nvPr/>
        </p:nvSpPr>
        <p:spPr>
          <a:xfrm>
            <a:off x="4806950" y="3500438"/>
            <a:ext cx="2120900" cy="3097212"/>
          </a:xfrm>
          <a:prstGeom prst="rect">
            <a:avLst/>
          </a:prstGeom>
          <a:noFill/>
          <a:ln w="9525">
            <a:solidFill>
              <a:schemeClr val="accent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graphicFrame>
        <p:nvGraphicFramePr>
          <p:cNvPr id="377" name="표 376"/>
          <p:cNvGraphicFramePr>
            <a:graphicFrameLocks noGrp="1"/>
          </p:cNvGraphicFramePr>
          <p:nvPr/>
        </p:nvGraphicFramePr>
        <p:xfrm>
          <a:off x="5035550" y="3632200"/>
          <a:ext cx="1596579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718"/>
                <a:gridCol w="1173861"/>
              </a:tblGrid>
              <a:tr h="137368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01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더블 에이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7368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02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GE</a:t>
                      </a:r>
                      <a:r>
                        <a:rPr kumimoji="1" lang="ko-KR" altLang="en-US" sz="1000" b="0" kern="1200" dirty="0" err="1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라이팅코리아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7368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03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노루페인트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7368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04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㈜</a:t>
                      </a:r>
                      <a:r>
                        <a:rPr kumimoji="1" lang="ko-KR" altLang="en-US" sz="1000" b="0" kern="1200" dirty="0" err="1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파워프라자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7368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05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HBENC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7368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06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㈜한국난방관리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78" name="직사각형 377"/>
          <p:cNvSpPr/>
          <p:nvPr/>
        </p:nvSpPr>
        <p:spPr>
          <a:xfrm>
            <a:off x="7040563" y="3500438"/>
            <a:ext cx="2582862" cy="1323975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graphicFrame>
        <p:nvGraphicFramePr>
          <p:cNvPr id="379" name="표 378"/>
          <p:cNvGraphicFramePr>
            <a:graphicFrameLocks noGrp="1"/>
          </p:cNvGraphicFramePr>
          <p:nvPr/>
        </p:nvGraphicFramePr>
        <p:xfrm>
          <a:off x="7023100" y="3632200"/>
          <a:ext cx="2745305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1992"/>
                <a:gridCol w="2403313"/>
              </a:tblGrid>
              <a:tr h="157505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1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기업 토론 부스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(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최유진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)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7368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2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토론부스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_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에너지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&amp;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도시계획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(</a:t>
                      </a:r>
                      <a:r>
                        <a:rPr kumimoji="1" lang="ko-KR" altLang="en-US" sz="1000" b="0" kern="1200" dirty="0" err="1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김혜애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)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7368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3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토론부스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_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대기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&amp;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교통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(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송상석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)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 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7368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4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토론부스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_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자원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&amp;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물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(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유기영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)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7368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5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토론부스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_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생태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&amp;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도시농업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(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송인주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)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7368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6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토론부스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_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건강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&amp;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안전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(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강희영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)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1593" name="슬라이드 번호 개체 틀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51E84CC-DEF0-47F0-90AD-F28F87BA945D}" type="slidenum">
              <a:rPr lang="ko-KR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ko-KR" altLang="en-US" smtClean="0"/>
          </a:p>
        </p:txBody>
      </p:sp>
      <p:grpSp>
        <p:nvGrpSpPr>
          <p:cNvPr id="21594" name="그룹 1"/>
          <p:cNvGrpSpPr>
            <a:grpSpLocks/>
          </p:cNvGrpSpPr>
          <p:nvPr/>
        </p:nvGrpSpPr>
        <p:grpSpPr bwMode="auto">
          <a:xfrm>
            <a:off x="87313" y="1076325"/>
            <a:ext cx="9712325" cy="2058988"/>
            <a:chOff x="87313" y="1076374"/>
            <a:chExt cx="9712325" cy="2058987"/>
          </a:xfrm>
        </p:grpSpPr>
        <p:sp>
          <p:nvSpPr>
            <p:cNvPr id="6" name="직사각형 5"/>
            <p:cNvSpPr/>
            <p:nvPr/>
          </p:nvSpPr>
          <p:spPr bwMode="auto">
            <a:xfrm>
              <a:off x="4173538" y="1327199"/>
              <a:ext cx="3490912" cy="14938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7" name="직사각형 6"/>
            <p:cNvSpPr/>
            <p:nvPr/>
          </p:nvSpPr>
          <p:spPr bwMode="auto">
            <a:xfrm>
              <a:off x="7664450" y="1327199"/>
              <a:ext cx="1511300" cy="14938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8" name="직사각형 7"/>
            <p:cNvSpPr/>
            <p:nvPr/>
          </p:nvSpPr>
          <p:spPr bwMode="auto">
            <a:xfrm>
              <a:off x="9175750" y="1327199"/>
              <a:ext cx="623888" cy="14938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9" name="직사각형 8"/>
            <p:cNvSpPr/>
            <p:nvPr/>
          </p:nvSpPr>
          <p:spPr bwMode="auto">
            <a:xfrm>
              <a:off x="7323138" y="1866949"/>
              <a:ext cx="341312" cy="417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11" name="직사각형 10"/>
            <p:cNvSpPr/>
            <p:nvPr/>
          </p:nvSpPr>
          <p:spPr bwMode="auto">
            <a:xfrm>
              <a:off x="7467600" y="2381298"/>
              <a:ext cx="85725" cy="23495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12" name="타원 11"/>
            <p:cNvSpPr/>
            <p:nvPr/>
          </p:nvSpPr>
          <p:spPr bwMode="auto">
            <a:xfrm>
              <a:off x="4370388" y="1995537"/>
              <a:ext cx="169862" cy="157162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grpSp>
          <p:nvGrpSpPr>
            <p:cNvPr id="21617" name="그룹 12"/>
            <p:cNvGrpSpPr>
              <a:grpSpLocks/>
            </p:cNvGrpSpPr>
            <p:nvPr/>
          </p:nvGrpSpPr>
          <p:grpSpPr bwMode="auto">
            <a:xfrm>
              <a:off x="4573589" y="1657399"/>
              <a:ext cx="169863" cy="836612"/>
              <a:chOff x="-1531150" y="2221879"/>
              <a:chExt cx="359141" cy="1916164"/>
            </a:xfrm>
          </p:grpSpPr>
          <p:sp>
            <p:nvSpPr>
              <p:cNvPr id="328" name="직사각형 327"/>
              <p:cNvSpPr/>
              <p:nvPr/>
            </p:nvSpPr>
            <p:spPr>
              <a:xfrm rot="5400000">
                <a:off x="-1711546" y="2874952"/>
                <a:ext cx="719925" cy="359139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endParaRPr>
              </a:p>
            </p:txBody>
          </p:sp>
          <p:sp>
            <p:nvSpPr>
              <p:cNvPr id="329" name="직사각형 328"/>
              <p:cNvSpPr/>
              <p:nvPr/>
            </p:nvSpPr>
            <p:spPr>
              <a:xfrm rot="5400000">
                <a:off x="-1591558" y="2342701"/>
                <a:ext cx="479950" cy="238307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>
                  <a:solidFill>
                    <a:prstClr val="white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endParaRPr>
              </a:p>
            </p:txBody>
          </p:sp>
          <p:sp>
            <p:nvSpPr>
              <p:cNvPr id="330" name="직사각형 329"/>
              <p:cNvSpPr/>
              <p:nvPr/>
            </p:nvSpPr>
            <p:spPr>
              <a:xfrm rot="5400000">
                <a:off x="-1711546" y="3598514"/>
                <a:ext cx="719925" cy="359139"/>
              </a:xfrm>
              <a:prstGeom prst="rect">
                <a:avLst/>
              </a:prstGeom>
              <a:solidFill>
                <a:srgbClr val="FF5D5D"/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latinLnBrk="0" hangingPunct="0">
                  <a:defRPr/>
                </a:pPr>
                <a:endParaRPr lang="ko-KR" altLang="en-US" sz="80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endParaRPr>
              </a:p>
            </p:txBody>
          </p:sp>
        </p:grpSp>
        <p:sp>
          <p:nvSpPr>
            <p:cNvPr id="14" name="직사각형 13"/>
            <p:cNvSpPr/>
            <p:nvPr/>
          </p:nvSpPr>
          <p:spPr bwMode="auto">
            <a:xfrm>
              <a:off x="4573588" y="2613073"/>
              <a:ext cx="339725" cy="15716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6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 bwMode="auto">
            <a:xfrm rot="5400000">
              <a:off x="6965950" y="2811511"/>
              <a:ext cx="314325" cy="333375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 bwMode="auto">
            <a:xfrm>
              <a:off x="4913313" y="2613073"/>
              <a:ext cx="341312" cy="15716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7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17" name="직사각형 16"/>
            <p:cNvSpPr/>
            <p:nvPr/>
          </p:nvSpPr>
          <p:spPr bwMode="auto">
            <a:xfrm>
              <a:off x="5254625" y="2613073"/>
              <a:ext cx="339725" cy="15716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8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18" name="직사각형 17"/>
            <p:cNvSpPr/>
            <p:nvPr/>
          </p:nvSpPr>
          <p:spPr bwMode="auto">
            <a:xfrm>
              <a:off x="5594350" y="2613073"/>
              <a:ext cx="341313" cy="15716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13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19" name="직사각형 18"/>
            <p:cNvSpPr/>
            <p:nvPr/>
          </p:nvSpPr>
          <p:spPr bwMode="auto">
            <a:xfrm>
              <a:off x="5932488" y="2613073"/>
              <a:ext cx="339725" cy="15716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14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20" name="직사각형 19"/>
            <p:cNvSpPr/>
            <p:nvPr/>
          </p:nvSpPr>
          <p:spPr bwMode="auto">
            <a:xfrm>
              <a:off x="6272213" y="2613073"/>
              <a:ext cx="341312" cy="15716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15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21" name="직사각형 20"/>
            <p:cNvSpPr/>
            <p:nvPr/>
          </p:nvSpPr>
          <p:spPr bwMode="auto">
            <a:xfrm>
              <a:off x="6613525" y="2613073"/>
              <a:ext cx="339725" cy="15716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16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 bwMode="auto">
            <a:xfrm>
              <a:off x="4573588" y="1379587"/>
              <a:ext cx="339725" cy="15716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6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23" name="직사각형 22"/>
            <p:cNvSpPr/>
            <p:nvPr/>
          </p:nvSpPr>
          <p:spPr bwMode="auto">
            <a:xfrm>
              <a:off x="4913313" y="1379587"/>
              <a:ext cx="341312" cy="15716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7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24" name="직사각형 23"/>
            <p:cNvSpPr/>
            <p:nvPr/>
          </p:nvSpPr>
          <p:spPr bwMode="auto">
            <a:xfrm>
              <a:off x="5254625" y="1379587"/>
              <a:ext cx="339725" cy="15716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8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25" name="직사각형 24"/>
            <p:cNvSpPr/>
            <p:nvPr/>
          </p:nvSpPr>
          <p:spPr bwMode="auto">
            <a:xfrm>
              <a:off x="5594350" y="1379587"/>
              <a:ext cx="341313" cy="15716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9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26" name="직사각형 25"/>
            <p:cNvSpPr/>
            <p:nvPr/>
          </p:nvSpPr>
          <p:spPr bwMode="auto">
            <a:xfrm>
              <a:off x="5932488" y="1379587"/>
              <a:ext cx="339725" cy="15716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10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27" name="직사각형 26"/>
            <p:cNvSpPr/>
            <p:nvPr/>
          </p:nvSpPr>
          <p:spPr bwMode="auto">
            <a:xfrm>
              <a:off x="6272213" y="1379587"/>
              <a:ext cx="341312" cy="15716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11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28" name="직사각형 27"/>
            <p:cNvSpPr/>
            <p:nvPr/>
          </p:nvSpPr>
          <p:spPr bwMode="auto">
            <a:xfrm>
              <a:off x="6613525" y="1379587"/>
              <a:ext cx="339725" cy="15716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12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29" name="직사각형 28"/>
            <p:cNvSpPr/>
            <p:nvPr/>
          </p:nvSpPr>
          <p:spPr bwMode="auto">
            <a:xfrm>
              <a:off x="6956425" y="1379587"/>
              <a:ext cx="339725" cy="157162"/>
            </a:xfrm>
            <a:prstGeom prst="rect">
              <a:avLst/>
            </a:prstGeom>
            <a:solidFill>
              <a:srgbClr val="FF5D5D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sz="800" dirty="0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30" name="직사각형 29"/>
            <p:cNvSpPr/>
            <p:nvPr/>
          </p:nvSpPr>
          <p:spPr bwMode="auto">
            <a:xfrm>
              <a:off x="7296150" y="1379587"/>
              <a:ext cx="341313" cy="157162"/>
            </a:xfrm>
            <a:prstGeom prst="rect">
              <a:avLst/>
            </a:prstGeom>
            <a:solidFill>
              <a:srgbClr val="FF5D5D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sz="800" dirty="0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31" name="직사각형 30"/>
            <p:cNvSpPr/>
            <p:nvPr/>
          </p:nvSpPr>
          <p:spPr bwMode="auto">
            <a:xfrm>
              <a:off x="7637463" y="1379587"/>
              <a:ext cx="339725" cy="157162"/>
            </a:xfrm>
            <a:prstGeom prst="rect">
              <a:avLst/>
            </a:prstGeom>
            <a:solidFill>
              <a:srgbClr val="FF5D5D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sz="800" dirty="0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32" name="직사각형 31"/>
            <p:cNvSpPr/>
            <p:nvPr/>
          </p:nvSpPr>
          <p:spPr bwMode="auto">
            <a:xfrm>
              <a:off x="7970838" y="1379587"/>
              <a:ext cx="341312" cy="15716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2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33" name="직사각형 32"/>
            <p:cNvSpPr/>
            <p:nvPr/>
          </p:nvSpPr>
          <p:spPr bwMode="auto">
            <a:xfrm>
              <a:off x="8310563" y="1379587"/>
              <a:ext cx="339725" cy="15716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3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34" name="직사각형 33"/>
            <p:cNvSpPr/>
            <p:nvPr/>
          </p:nvSpPr>
          <p:spPr bwMode="auto">
            <a:xfrm>
              <a:off x="8650288" y="1379587"/>
              <a:ext cx="341312" cy="15716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1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37" name="직사각형 36"/>
            <p:cNvSpPr/>
            <p:nvPr/>
          </p:nvSpPr>
          <p:spPr bwMode="auto">
            <a:xfrm>
              <a:off x="7637463" y="2611486"/>
              <a:ext cx="339725" cy="15716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2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38" name="직사각형 37"/>
            <p:cNvSpPr/>
            <p:nvPr/>
          </p:nvSpPr>
          <p:spPr bwMode="auto">
            <a:xfrm>
              <a:off x="7970838" y="2611486"/>
              <a:ext cx="341312" cy="15716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3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39" name="직사각형 38"/>
            <p:cNvSpPr/>
            <p:nvPr/>
          </p:nvSpPr>
          <p:spPr bwMode="auto">
            <a:xfrm>
              <a:off x="8310563" y="2611486"/>
              <a:ext cx="339725" cy="15716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4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40" name="직사각형 39"/>
            <p:cNvSpPr/>
            <p:nvPr/>
          </p:nvSpPr>
          <p:spPr bwMode="auto">
            <a:xfrm>
              <a:off x="8650288" y="2611486"/>
              <a:ext cx="341312" cy="15716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5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41" name="직사각형 40"/>
            <p:cNvSpPr/>
            <p:nvPr/>
          </p:nvSpPr>
          <p:spPr bwMode="auto">
            <a:xfrm>
              <a:off x="8991600" y="2611486"/>
              <a:ext cx="339725" cy="15716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6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43" name="직사각형 42"/>
            <p:cNvSpPr/>
            <p:nvPr/>
          </p:nvSpPr>
          <p:spPr bwMode="auto">
            <a:xfrm rot="5400000">
              <a:off x="7105650" y="2740073"/>
              <a:ext cx="34925" cy="33337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44" name="직사각형 43"/>
            <p:cNvSpPr/>
            <p:nvPr/>
          </p:nvSpPr>
          <p:spPr bwMode="auto">
            <a:xfrm rot="5400000">
              <a:off x="7106444" y="2810717"/>
              <a:ext cx="33337" cy="33337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45" name="직사각형 44"/>
            <p:cNvSpPr/>
            <p:nvPr/>
          </p:nvSpPr>
          <p:spPr bwMode="auto">
            <a:xfrm rot="5400000">
              <a:off x="7105650" y="2881361"/>
              <a:ext cx="34925" cy="33337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46" name="직사각형 45"/>
            <p:cNvSpPr/>
            <p:nvPr/>
          </p:nvSpPr>
          <p:spPr bwMode="auto">
            <a:xfrm rot="5400000">
              <a:off x="7105650" y="2951211"/>
              <a:ext cx="34925" cy="33337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47" name="직사각형 46"/>
            <p:cNvSpPr/>
            <p:nvPr/>
          </p:nvSpPr>
          <p:spPr bwMode="auto">
            <a:xfrm rot="5400000">
              <a:off x="7105650" y="2670223"/>
              <a:ext cx="34925" cy="33337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49" name="직사각형 48"/>
            <p:cNvSpPr/>
            <p:nvPr/>
          </p:nvSpPr>
          <p:spPr bwMode="auto">
            <a:xfrm>
              <a:off x="7664450" y="1641524"/>
              <a:ext cx="1511300" cy="86677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ko-KR" altLang="en-US" sz="1100" b="1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조형물 </a:t>
              </a:r>
              <a:r>
                <a:rPr lang="en-US" altLang="ko-KR" sz="1100" b="1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(</a:t>
              </a:r>
              <a:r>
                <a:rPr lang="ko-KR" altLang="en-US" sz="1100" b="1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측우기 외</a:t>
              </a:r>
              <a:r>
                <a:rPr lang="en-US" altLang="ko-KR" sz="1100" b="1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)</a:t>
              </a:r>
              <a:endParaRPr lang="ko-KR" altLang="en-US" sz="1100" b="1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grpSp>
          <p:nvGrpSpPr>
            <p:cNvPr id="21650" name="그룹 49"/>
            <p:cNvGrpSpPr>
              <a:grpSpLocks/>
            </p:cNvGrpSpPr>
            <p:nvPr/>
          </p:nvGrpSpPr>
          <p:grpSpPr bwMode="auto">
            <a:xfrm>
              <a:off x="6190787" y="1682394"/>
              <a:ext cx="850578" cy="774892"/>
              <a:chOff x="1888080" y="2153624"/>
              <a:chExt cx="1798368" cy="1774800"/>
            </a:xfrm>
          </p:grpSpPr>
          <p:grpSp>
            <p:nvGrpSpPr>
              <p:cNvPr id="21679" name="그룹 87"/>
              <p:cNvGrpSpPr>
                <a:grpSpLocks/>
              </p:cNvGrpSpPr>
              <p:nvPr/>
            </p:nvGrpSpPr>
            <p:grpSpPr bwMode="auto">
              <a:xfrm>
                <a:off x="3614448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313" name="직사각형 312"/>
                <p:cNvSpPr/>
                <p:nvPr/>
              </p:nvSpPr>
              <p:spPr>
                <a:xfrm>
                  <a:off x="2685982" y="215455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14" name="직사각형 313"/>
                <p:cNvSpPr/>
                <p:nvPr/>
              </p:nvSpPr>
              <p:spPr>
                <a:xfrm>
                  <a:off x="2685982" y="2274540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15" name="직사각형 314"/>
                <p:cNvSpPr/>
                <p:nvPr/>
              </p:nvSpPr>
              <p:spPr>
                <a:xfrm>
                  <a:off x="2685982" y="2398164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16" name="직사각형 315"/>
                <p:cNvSpPr/>
                <p:nvPr/>
              </p:nvSpPr>
              <p:spPr>
                <a:xfrm>
                  <a:off x="2685982" y="2518150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17" name="직사각형 316"/>
                <p:cNvSpPr/>
                <p:nvPr/>
              </p:nvSpPr>
              <p:spPr>
                <a:xfrm>
                  <a:off x="2685982" y="2641773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18" name="직사각형 317"/>
                <p:cNvSpPr/>
                <p:nvPr/>
              </p:nvSpPr>
              <p:spPr>
                <a:xfrm>
                  <a:off x="2685982" y="276176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19" name="직사각형 318"/>
                <p:cNvSpPr/>
                <p:nvPr/>
              </p:nvSpPr>
              <p:spPr>
                <a:xfrm>
                  <a:off x="2685982" y="2885386"/>
                  <a:ext cx="60416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20" name="직사각형 319"/>
                <p:cNvSpPr/>
                <p:nvPr/>
              </p:nvSpPr>
              <p:spPr>
                <a:xfrm>
                  <a:off x="2685982" y="300537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21" name="직사각형 320"/>
                <p:cNvSpPr/>
                <p:nvPr/>
              </p:nvSpPr>
              <p:spPr>
                <a:xfrm>
                  <a:off x="2685982" y="3128995"/>
                  <a:ext cx="60416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22" name="직사각형 321"/>
                <p:cNvSpPr/>
                <p:nvPr/>
              </p:nvSpPr>
              <p:spPr>
                <a:xfrm>
                  <a:off x="2685982" y="3248984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23" name="직사각형 322"/>
                <p:cNvSpPr/>
                <p:nvPr/>
              </p:nvSpPr>
              <p:spPr>
                <a:xfrm>
                  <a:off x="2685982" y="3368970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24" name="직사각형 323"/>
                <p:cNvSpPr/>
                <p:nvPr/>
              </p:nvSpPr>
              <p:spPr>
                <a:xfrm>
                  <a:off x="2685982" y="3492594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25" name="직사각형 324"/>
                <p:cNvSpPr/>
                <p:nvPr/>
              </p:nvSpPr>
              <p:spPr>
                <a:xfrm>
                  <a:off x="2685982" y="361258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26" name="직사각형 325"/>
                <p:cNvSpPr/>
                <p:nvPr/>
              </p:nvSpPr>
              <p:spPr>
                <a:xfrm>
                  <a:off x="2685982" y="3736206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27" name="직사각형 326"/>
                <p:cNvSpPr/>
                <p:nvPr/>
              </p:nvSpPr>
              <p:spPr>
                <a:xfrm>
                  <a:off x="2685982" y="385619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  <p:grpSp>
            <p:nvGrpSpPr>
              <p:cNvPr id="21680" name="그룹 88"/>
              <p:cNvGrpSpPr>
                <a:grpSpLocks/>
              </p:cNvGrpSpPr>
              <p:nvPr/>
            </p:nvGrpSpPr>
            <p:grpSpPr bwMode="auto">
              <a:xfrm>
                <a:off x="3491136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298" name="직사각형 297"/>
                <p:cNvSpPr/>
                <p:nvPr/>
              </p:nvSpPr>
              <p:spPr>
                <a:xfrm>
                  <a:off x="2685107" y="2154552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99" name="직사각형 298"/>
                <p:cNvSpPr/>
                <p:nvPr/>
              </p:nvSpPr>
              <p:spPr>
                <a:xfrm>
                  <a:off x="2685107" y="2274540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00" name="직사각형 299"/>
                <p:cNvSpPr/>
                <p:nvPr/>
              </p:nvSpPr>
              <p:spPr>
                <a:xfrm>
                  <a:off x="2685107" y="2398164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01" name="직사각형 300"/>
                <p:cNvSpPr/>
                <p:nvPr/>
              </p:nvSpPr>
              <p:spPr>
                <a:xfrm>
                  <a:off x="2685107" y="2518150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02" name="직사각형 301"/>
                <p:cNvSpPr/>
                <p:nvPr/>
              </p:nvSpPr>
              <p:spPr>
                <a:xfrm>
                  <a:off x="2685107" y="2641773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03" name="직사각형 302"/>
                <p:cNvSpPr/>
                <p:nvPr/>
              </p:nvSpPr>
              <p:spPr>
                <a:xfrm>
                  <a:off x="2685107" y="2761762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04" name="직사각형 303"/>
                <p:cNvSpPr/>
                <p:nvPr/>
              </p:nvSpPr>
              <p:spPr>
                <a:xfrm>
                  <a:off x="2685107" y="2885386"/>
                  <a:ext cx="57058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05" name="직사각형 304"/>
                <p:cNvSpPr/>
                <p:nvPr/>
              </p:nvSpPr>
              <p:spPr>
                <a:xfrm>
                  <a:off x="2685107" y="3005372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06" name="직사각형 305"/>
                <p:cNvSpPr/>
                <p:nvPr/>
              </p:nvSpPr>
              <p:spPr>
                <a:xfrm>
                  <a:off x="2685107" y="3128995"/>
                  <a:ext cx="57058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07" name="직사각형 306"/>
                <p:cNvSpPr/>
                <p:nvPr/>
              </p:nvSpPr>
              <p:spPr>
                <a:xfrm>
                  <a:off x="2685107" y="3248984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08" name="직사각형 307"/>
                <p:cNvSpPr/>
                <p:nvPr/>
              </p:nvSpPr>
              <p:spPr>
                <a:xfrm>
                  <a:off x="2685107" y="3368970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09" name="직사각형 308"/>
                <p:cNvSpPr/>
                <p:nvPr/>
              </p:nvSpPr>
              <p:spPr>
                <a:xfrm>
                  <a:off x="2685107" y="3492594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10" name="직사각형 309"/>
                <p:cNvSpPr/>
                <p:nvPr/>
              </p:nvSpPr>
              <p:spPr>
                <a:xfrm>
                  <a:off x="2685107" y="3612582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11" name="직사각형 310"/>
                <p:cNvSpPr/>
                <p:nvPr/>
              </p:nvSpPr>
              <p:spPr>
                <a:xfrm>
                  <a:off x="2685107" y="3736206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312" name="직사각형 311"/>
                <p:cNvSpPr/>
                <p:nvPr/>
              </p:nvSpPr>
              <p:spPr>
                <a:xfrm>
                  <a:off x="2685107" y="3856192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  <p:grpSp>
            <p:nvGrpSpPr>
              <p:cNvPr id="21681" name="그룹 89"/>
              <p:cNvGrpSpPr>
                <a:grpSpLocks/>
              </p:cNvGrpSpPr>
              <p:nvPr/>
            </p:nvGrpSpPr>
            <p:grpSpPr bwMode="auto">
              <a:xfrm>
                <a:off x="3367824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283" name="직사각형 282"/>
                <p:cNvSpPr/>
                <p:nvPr/>
              </p:nvSpPr>
              <p:spPr>
                <a:xfrm>
                  <a:off x="2670803" y="2154552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84" name="직사각형 283"/>
                <p:cNvSpPr/>
                <p:nvPr/>
              </p:nvSpPr>
              <p:spPr>
                <a:xfrm>
                  <a:off x="2670803" y="2274540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85" name="직사각형 284"/>
                <p:cNvSpPr/>
                <p:nvPr/>
              </p:nvSpPr>
              <p:spPr>
                <a:xfrm>
                  <a:off x="2670803" y="2398164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86" name="직사각형 285"/>
                <p:cNvSpPr/>
                <p:nvPr/>
              </p:nvSpPr>
              <p:spPr>
                <a:xfrm>
                  <a:off x="2670803" y="2518150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87" name="직사각형 286"/>
                <p:cNvSpPr/>
                <p:nvPr/>
              </p:nvSpPr>
              <p:spPr>
                <a:xfrm>
                  <a:off x="2670803" y="2641773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88" name="직사각형 287"/>
                <p:cNvSpPr/>
                <p:nvPr/>
              </p:nvSpPr>
              <p:spPr>
                <a:xfrm>
                  <a:off x="2670803" y="2761762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89" name="직사각형 288"/>
                <p:cNvSpPr/>
                <p:nvPr/>
              </p:nvSpPr>
              <p:spPr>
                <a:xfrm>
                  <a:off x="2670803" y="2885386"/>
                  <a:ext cx="73842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90" name="직사각형 289"/>
                <p:cNvSpPr/>
                <p:nvPr/>
              </p:nvSpPr>
              <p:spPr>
                <a:xfrm>
                  <a:off x="2670803" y="3005372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91" name="직사각형 290"/>
                <p:cNvSpPr/>
                <p:nvPr/>
              </p:nvSpPr>
              <p:spPr>
                <a:xfrm>
                  <a:off x="2670803" y="3128995"/>
                  <a:ext cx="73842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92" name="직사각형 291"/>
                <p:cNvSpPr/>
                <p:nvPr/>
              </p:nvSpPr>
              <p:spPr>
                <a:xfrm>
                  <a:off x="2670803" y="3248984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93" name="직사각형 292"/>
                <p:cNvSpPr/>
                <p:nvPr/>
              </p:nvSpPr>
              <p:spPr>
                <a:xfrm>
                  <a:off x="2670803" y="3368970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94" name="직사각형 293"/>
                <p:cNvSpPr/>
                <p:nvPr/>
              </p:nvSpPr>
              <p:spPr>
                <a:xfrm>
                  <a:off x="2670803" y="3492594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95" name="직사각형 294"/>
                <p:cNvSpPr/>
                <p:nvPr/>
              </p:nvSpPr>
              <p:spPr>
                <a:xfrm>
                  <a:off x="2670803" y="3612582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96" name="직사각형 295"/>
                <p:cNvSpPr/>
                <p:nvPr/>
              </p:nvSpPr>
              <p:spPr>
                <a:xfrm>
                  <a:off x="2670803" y="3736206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97" name="직사각형 296"/>
                <p:cNvSpPr/>
                <p:nvPr/>
              </p:nvSpPr>
              <p:spPr>
                <a:xfrm>
                  <a:off x="2670803" y="3856192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  <p:grpSp>
            <p:nvGrpSpPr>
              <p:cNvPr id="21682" name="그룹 90"/>
              <p:cNvGrpSpPr>
                <a:grpSpLocks/>
              </p:cNvGrpSpPr>
              <p:nvPr/>
            </p:nvGrpSpPr>
            <p:grpSpPr bwMode="auto">
              <a:xfrm>
                <a:off x="3244512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268" name="직사각형 267"/>
                <p:cNvSpPr/>
                <p:nvPr/>
              </p:nvSpPr>
              <p:spPr>
                <a:xfrm>
                  <a:off x="2673283" y="2154552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69" name="직사각형 268"/>
                <p:cNvSpPr/>
                <p:nvPr/>
              </p:nvSpPr>
              <p:spPr>
                <a:xfrm>
                  <a:off x="2673283" y="2274540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70" name="직사각형 269"/>
                <p:cNvSpPr/>
                <p:nvPr/>
              </p:nvSpPr>
              <p:spPr>
                <a:xfrm>
                  <a:off x="2673283" y="2398164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71" name="직사각형 270"/>
                <p:cNvSpPr/>
                <p:nvPr/>
              </p:nvSpPr>
              <p:spPr>
                <a:xfrm>
                  <a:off x="2673283" y="2518150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72" name="직사각형 271"/>
                <p:cNvSpPr/>
                <p:nvPr/>
              </p:nvSpPr>
              <p:spPr>
                <a:xfrm>
                  <a:off x="2673283" y="2641773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73" name="직사각형 272"/>
                <p:cNvSpPr/>
                <p:nvPr/>
              </p:nvSpPr>
              <p:spPr>
                <a:xfrm>
                  <a:off x="2673283" y="2761762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74" name="직사각형 273"/>
                <p:cNvSpPr/>
                <p:nvPr/>
              </p:nvSpPr>
              <p:spPr>
                <a:xfrm>
                  <a:off x="2673283" y="2885386"/>
                  <a:ext cx="83912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75" name="직사각형 274"/>
                <p:cNvSpPr/>
                <p:nvPr/>
              </p:nvSpPr>
              <p:spPr>
                <a:xfrm>
                  <a:off x="2673283" y="3005372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76" name="직사각형 275"/>
                <p:cNvSpPr/>
                <p:nvPr/>
              </p:nvSpPr>
              <p:spPr>
                <a:xfrm>
                  <a:off x="2673283" y="3128995"/>
                  <a:ext cx="83912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77" name="직사각형 276"/>
                <p:cNvSpPr/>
                <p:nvPr/>
              </p:nvSpPr>
              <p:spPr>
                <a:xfrm>
                  <a:off x="2673283" y="3248984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78" name="직사각형 277"/>
                <p:cNvSpPr/>
                <p:nvPr/>
              </p:nvSpPr>
              <p:spPr>
                <a:xfrm>
                  <a:off x="2673283" y="3368970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79" name="직사각형 278"/>
                <p:cNvSpPr/>
                <p:nvPr/>
              </p:nvSpPr>
              <p:spPr>
                <a:xfrm>
                  <a:off x="2673283" y="3492594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80" name="직사각형 279"/>
                <p:cNvSpPr/>
                <p:nvPr/>
              </p:nvSpPr>
              <p:spPr>
                <a:xfrm>
                  <a:off x="2673283" y="3612582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81" name="직사각형 280"/>
                <p:cNvSpPr/>
                <p:nvPr/>
              </p:nvSpPr>
              <p:spPr>
                <a:xfrm>
                  <a:off x="2673283" y="3736206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82" name="직사각형 281"/>
                <p:cNvSpPr/>
                <p:nvPr/>
              </p:nvSpPr>
              <p:spPr>
                <a:xfrm>
                  <a:off x="2673283" y="3856192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  <p:grpSp>
            <p:nvGrpSpPr>
              <p:cNvPr id="21683" name="그룹 91"/>
              <p:cNvGrpSpPr>
                <a:grpSpLocks/>
              </p:cNvGrpSpPr>
              <p:nvPr/>
            </p:nvGrpSpPr>
            <p:grpSpPr bwMode="auto">
              <a:xfrm>
                <a:off x="3121200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253" name="직사각형 252"/>
                <p:cNvSpPr/>
                <p:nvPr/>
              </p:nvSpPr>
              <p:spPr>
                <a:xfrm>
                  <a:off x="2685836" y="2154552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54" name="직사각형 253"/>
                <p:cNvSpPr/>
                <p:nvPr/>
              </p:nvSpPr>
              <p:spPr>
                <a:xfrm>
                  <a:off x="2685836" y="2274540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55" name="직사각형 254"/>
                <p:cNvSpPr/>
                <p:nvPr/>
              </p:nvSpPr>
              <p:spPr>
                <a:xfrm>
                  <a:off x="2685836" y="2398164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56" name="직사각형 255"/>
                <p:cNvSpPr/>
                <p:nvPr/>
              </p:nvSpPr>
              <p:spPr>
                <a:xfrm>
                  <a:off x="2685836" y="2518150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57" name="직사각형 256"/>
                <p:cNvSpPr/>
                <p:nvPr/>
              </p:nvSpPr>
              <p:spPr>
                <a:xfrm>
                  <a:off x="2685836" y="2641773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58" name="직사각형 257"/>
                <p:cNvSpPr/>
                <p:nvPr/>
              </p:nvSpPr>
              <p:spPr>
                <a:xfrm>
                  <a:off x="2685836" y="2761762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59" name="직사각형 258"/>
                <p:cNvSpPr/>
                <p:nvPr/>
              </p:nvSpPr>
              <p:spPr>
                <a:xfrm>
                  <a:off x="2685836" y="2885386"/>
                  <a:ext cx="57058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60" name="직사각형 259"/>
                <p:cNvSpPr/>
                <p:nvPr/>
              </p:nvSpPr>
              <p:spPr>
                <a:xfrm>
                  <a:off x="2685836" y="3005372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61" name="직사각형 260"/>
                <p:cNvSpPr/>
                <p:nvPr/>
              </p:nvSpPr>
              <p:spPr>
                <a:xfrm>
                  <a:off x="2685836" y="3128995"/>
                  <a:ext cx="57058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62" name="직사각형 261"/>
                <p:cNvSpPr/>
                <p:nvPr/>
              </p:nvSpPr>
              <p:spPr>
                <a:xfrm>
                  <a:off x="2685836" y="3248984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63" name="직사각형 262"/>
                <p:cNvSpPr/>
                <p:nvPr/>
              </p:nvSpPr>
              <p:spPr>
                <a:xfrm>
                  <a:off x="2685836" y="3368970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64" name="직사각형 263"/>
                <p:cNvSpPr/>
                <p:nvPr/>
              </p:nvSpPr>
              <p:spPr>
                <a:xfrm>
                  <a:off x="2685836" y="3492594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65" name="직사각형 264"/>
                <p:cNvSpPr/>
                <p:nvPr/>
              </p:nvSpPr>
              <p:spPr>
                <a:xfrm>
                  <a:off x="2685836" y="3612582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66" name="직사각형 265"/>
                <p:cNvSpPr/>
                <p:nvPr/>
              </p:nvSpPr>
              <p:spPr>
                <a:xfrm>
                  <a:off x="2685836" y="3736206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67" name="직사각형 266"/>
                <p:cNvSpPr/>
                <p:nvPr/>
              </p:nvSpPr>
              <p:spPr>
                <a:xfrm>
                  <a:off x="2685836" y="3856192"/>
                  <a:ext cx="57058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  <p:grpSp>
            <p:nvGrpSpPr>
              <p:cNvPr id="21684" name="그룹 92"/>
              <p:cNvGrpSpPr>
                <a:grpSpLocks/>
              </p:cNvGrpSpPr>
              <p:nvPr/>
            </p:nvGrpSpPr>
            <p:grpSpPr bwMode="auto">
              <a:xfrm>
                <a:off x="2997888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238" name="직사각형 237"/>
                <p:cNvSpPr/>
                <p:nvPr/>
              </p:nvSpPr>
              <p:spPr>
                <a:xfrm>
                  <a:off x="2684959" y="215455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39" name="직사각형 238"/>
                <p:cNvSpPr/>
                <p:nvPr/>
              </p:nvSpPr>
              <p:spPr>
                <a:xfrm>
                  <a:off x="2684959" y="2274540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40" name="직사각형 239"/>
                <p:cNvSpPr/>
                <p:nvPr/>
              </p:nvSpPr>
              <p:spPr>
                <a:xfrm>
                  <a:off x="2684959" y="2398164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41" name="직사각형 240"/>
                <p:cNvSpPr/>
                <p:nvPr/>
              </p:nvSpPr>
              <p:spPr>
                <a:xfrm>
                  <a:off x="2684959" y="2518150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42" name="직사각형 241"/>
                <p:cNvSpPr/>
                <p:nvPr/>
              </p:nvSpPr>
              <p:spPr>
                <a:xfrm>
                  <a:off x="2684959" y="2641773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43" name="직사각형 242"/>
                <p:cNvSpPr/>
                <p:nvPr/>
              </p:nvSpPr>
              <p:spPr>
                <a:xfrm>
                  <a:off x="2684959" y="276176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44" name="직사각형 243"/>
                <p:cNvSpPr/>
                <p:nvPr/>
              </p:nvSpPr>
              <p:spPr>
                <a:xfrm>
                  <a:off x="2684959" y="2885386"/>
                  <a:ext cx="60416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45" name="직사각형 244"/>
                <p:cNvSpPr/>
                <p:nvPr/>
              </p:nvSpPr>
              <p:spPr>
                <a:xfrm>
                  <a:off x="2684959" y="300537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46" name="직사각형 245"/>
                <p:cNvSpPr/>
                <p:nvPr/>
              </p:nvSpPr>
              <p:spPr>
                <a:xfrm>
                  <a:off x="2684959" y="3128995"/>
                  <a:ext cx="60416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47" name="직사각형 246"/>
                <p:cNvSpPr/>
                <p:nvPr/>
              </p:nvSpPr>
              <p:spPr>
                <a:xfrm>
                  <a:off x="2684959" y="3248984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48" name="직사각형 247"/>
                <p:cNvSpPr/>
                <p:nvPr/>
              </p:nvSpPr>
              <p:spPr>
                <a:xfrm>
                  <a:off x="2684959" y="3368970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49" name="직사각형 248"/>
                <p:cNvSpPr/>
                <p:nvPr/>
              </p:nvSpPr>
              <p:spPr>
                <a:xfrm>
                  <a:off x="2684959" y="3492594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50" name="직사각형 249"/>
                <p:cNvSpPr/>
                <p:nvPr/>
              </p:nvSpPr>
              <p:spPr>
                <a:xfrm>
                  <a:off x="2684959" y="361258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51" name="직사각형 250"/>
                <p:cNvSpPr/>
                <p:nvPr/>
              </p:nvSpPr>
              <p:spPr>
                <a:xfrm>
                  <a:off x="2684959" y="3736206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52" name="직사각형 251"/>
                <p:cNvSpPr/>
                <p:nvPr/>
              </p:nvSpPr>
              <p:spPr>
                <a:xfrm>
                  <a:off x="2684959" y="385619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  <p:grpSp>
            <p:nvGrpSpPr>
              <p:cNvPr id="21685" name="그룹 93"/>
              <p:cNvGrpSpPr>
                <a:grpSpLocks/>
              </p:cNvGrpSpPr>
              <p:nvPr/>
            </p:nvGrpSpPr>
            <p:grpSpPr bwMode="auto">
              <a:xfrm>
                <a:off x="2874576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223" name="직사각형 222"/>
                <p:cNvSpPr/>
                <p:nvPr/>
              </p:nvSpPr>
              <p:spPr>
                <a:xfrm>
                  <a:off x="2670658" y="2154552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24" name="직사각형 223"/>
                <p:cNvSpPr/>
                <p:nvPr/>
              </p:nvSpPr>
              <p:spPr>
                <a:xfrm>
                  <a:off x="2670658" y="2274540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25" name="직사각형 224"/>
                <p:cNvSpPr/>
                <p:nvPr/>
              </p:nvSpPr>
              <p:spPr>
                <a:xfrm>
                  <a:off x="2670658" y="2398164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26" name="직사각형 225"/>
                <p:cNvSpPr/>
                <p:nvPr/>
              </p:nvSpPr>
              <p:spPr>
                <a:xfrm>
                  <a:off x="2670658" y="2518150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27" name="직사각형 226"/>
                <p:cNvSpPr/>
                <p:nvPr/>
              </p:nvSpPr>
              <p:spPr>
                <a:xfrm>
                  <a:off x="2670658" y="2641773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28" name="직사각형 227"/>
                <p:cNvSpPr/>
                <p:nvPr/>
              </p:nvSpPr>
              <p:spPr>
                <a:xfrm>
                  <a:off x="2670658" y="2761762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29" name="직사각형 228"/>
                <p:cNvSpPr/>
                <p:nvPr/>
              </p:nvSpPr>
              <p:spPr>
                <a:xfrm>
                  <a:off x="2670658" y="2885386"/>
                  <a:ext cx="73842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30" name="직사각형 229"/>
                <p:cNvSpPr/>
                <p:nvPr/>
              </p:nvSpPr>
              <p:spPr>
                <a:xfrm>
                  <a:off x="2670658" y="3005372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31" name="직사각형 230"/>
                <p:cNvSpPr/>
                <p:nvPr/>
              </p:nvSpPr>
              <p:spPr>
                <a:xfrm>
                  <a:off x="2670658" y="3128995"/>
                  <a:ext cx="73842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32" name="직사각형 231"/>
                <p:cNvSpPr/>
                <p:nvPr/>
              </p:nvSpPr>
              <p:spPr>
                <a:xfrm>
                  <a:off x="2670658" y="3248984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33" name="직사각형 232"/>
                <p:cNvSpPr/>
                <p:nvPr/>
              </p:nvSpPr>
              <p:spPr>
                <a:xfrm>
                  <a:off x="2670658" y="3368970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34" name="직사각형 233"/>
                <p:cNvSpPr/>
                <p:nvPr/>
              </p:nvSpPr>
              <p:spPr>
                <a:xfrm>
                  <a:off x="2670658" y="3492594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35" name="직사각형 234"/>
                <p:cNvSpPr/>
                <p:nvPr/>
              </p:nvSpPr>
              <p:spPr>
                <a:xfrm>
                  <a:off x="2670658" y="3612582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36" name="직사각형 235"/>
                <p:cNvSpPr/>
                <p:nvPr/>
              </p:nvSpPr>
              <p:spPr>
                <a:xfrm>
                  <a:off x="2670658" y="3736206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37" name="직사각형 236"/>
                <p:cNvSpPr/>
                <p:nvPr/>
              </p:nvSpPr>
              <p:spPr>
                <a:xfrm>
                  <a:off x="2670658" y="3856192"/>
                  <a:ext cx="7384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  <p:grpSp>
            <p:nvGrpSpPr>
              <p:cNvPr id="21686" name="그룹 94"/>
              <p:cNvGrpSpPr>
                <a:grpSpLocks/>
              </p:cNvGrpSpPr>
              <p:nvPr/>
            </p:nvGrpSpPr>
            <p:grpSpPr bwMode="auto">
              <a:xfrm>
                <a:off x="2751264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208" name="직사각형 207"/>
                <p:cNvSpPr/>
                <p:nvPr/>
              </p:nvSpPr>
              <p:spPr>
                <a:xfrm>
                  <a:off x="2673138" y="2154552"/>
                  <a:ext cx="83910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09" name="직사각형 208"/>
                <p:cNvSpPr/>
                <p:nvPr/>
              </p:nvSpPr>
              <p:spPr>
                <a:xfrm>
                  <a:off x="2673138" y="2274540"/>
                  <a:ext cx="83910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10" name="직사각형 209"/>
                <p:cNvSpPr/>
                <p:nvPr/>
              </p:nvSpPr>
              <p:spPr>
                <a:xfrm>
                  <a:off x="2673138" y="2398164"/>
                  <a:ext cx="83910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11" name="직사각형 210"/>
                <p:cNvSpPr/>
                <p:nvPr/>
              </p:nvSpPr>
              <p:spPr>
                <a:xfrm>
                  <a:off x="2673138" y="2518150"/>
                  <a:ext cx="83910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12" name="직사각형 211"/>
                <p:cNvSpPr/>
                <p:nvPr/>
              </p:nvSpPr>
              <p:spPr>
                <a:xfrm>
                  <a:off x="2673138" y="2641773"/>
                  <a:ext cx="83910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13" name="직사각형 212"/>
                <p:cNvSpPr/>
                <p:nvPr/>
              </p:nvSpPr>
              <p:spPr>
                <a:xfrm>
                  <a:off x="2673138" y="2761762"/>
                  <a:ext cx="83910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14" name="직사각형 213"/>
                <p:cNvSpPr/>
                <p:nvPr/>
              </p:nvSpPr>
              <p:spPr>
                <a:xfrm>
                  <a:off x="2673138" y="2885386"/>
                  <a:ext cx="83910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15" name="직사각형 214"/>
                <p:cNvSpPr/>
                <p:nvPr/>
              </p:nvSpPr>
              <p:spPr>
                <a:xfrm>
                  <a:off x="2673138" y="3005372"/>
                  <a:ext cx="83910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16" name="직사각형 215"/>
                <p:cNvSpPr/>
                <p:nvPr/>
              </p:nvSpPr>
              <p:spPr>
                <a:xfrm>
                  <a:off x="2673138" y="3128995"/>
                  <a:ext cx="83910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17" name="직사각형 216"/>
                <p:cNvSpPr/>
                <p:nvPr/>
              </p:nvSpPr>
              <p:spPr>
                <a:xfrm>
                  <a:off x="2673138" y="3248984"/>
                  <a:ext cx="83910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18" name="직사각형 217"/>
                <p:cNvSpPr/>
                <p:nvPr/>
              </p:nvSpPr>
              <p:spPr>
                <a:xfrm>
                  <a:off x="2673138" y="3368970"/>
                  <a:ext cx="83910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19" name="직사각형 218"/>
                <p:cNvSpPr/>
                <p:nvPr/>
              </p:nvSpPr>
              <p:spPr>
                <a:xfrm>
                  <a:off x="2673138" y="3492594"/>
                  <a:ext cx="83910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20" name="직사각형 219"/>
                <p:cNvSpPr/>
                <p:nvPr/>
              </p:nvSpPr>
              <p:spPr>
                <a:xfrm>
                  <a:off x="2673138" y="3612582"/>
                  <a:ext cx="83910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21" name="직사각형 220"/>
                <p:cNvSpPr/>
                <p:nvPr/>
              </p:nvSpPr>
              <p:spPr>
                <a:xfrm>
                  <a:off x="2673138" y="3736206"/>
                  <a:ext cx="83910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22" name="직사각형 221"/>
                <p:cNvSpPr/>
                <p:nvPr/>
              </p:nvSpPr>
              <p:spPr>
                <a:xfrm>
                  <a:off x="2673138" y="3856192"/>
                  <a:ext cx="83910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  <p:grpSp>
            <p:nvGrpSpPr>
              <p:cNvPr id="21687" name="그룹 95"/>
              <p:cNvGrpSpPr>
                <a:grpSpLocks/>
              </p:cNvGrpSpPr>
              <p:nvPr/>
            </p:nvGrpSpPr>
            <p:grpSpPr bwMode="auto">
              <a:xfrm>
                <a:off x="2627952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193" name="직사각형 192"/>
                <p:cNvSpPr/>
                <p:nvPr/>
              </p:nvSpPr>
              <p:spPr>
                <a:xfrm>
                  <a:off x="2685686" y="215455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94" name="직사각형 193"/>
                <p:cNvSpPr/>
                <p:nvPr/>
              </p:nvSpPr>
              <p:spPr>
                <a:xfrm>
                  <a:off x="2685686" y="2274540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95" name="직사각형 194"/>
                <p:cNvSpPr/>
                <p:nvPr/>
              </p:nvSpPr>
              <p:spPr>
                <a:xfrm>
                  <a:off x="2685686" y="2398164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96" name="직사각형 195"/>
                <p:cNvSpPr/>
                <p:nvPr/>
              </p:nvSpPr>
              <p:spPr>
                <a:xfrm>
                  <a:off x="2685686" y="2518150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97" name="직사각형 196"/>
                <p:cNvSpPr/>
                <p:nvPr/>
              </p:nvSpPr>
              <p:spPr>
                <a:xfrm>
                  <a:off x="2685686" y="2641773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98" name="직사각형 197"/>
                <p:cNvSpPr/>
                <p:nvPr/>
              </p:nvSpPr>
              <p:spPr>
                <a:xfrm>
                  <a:off x="2685686" y="276176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99" name="직사각형 198"/>
                <p:cNvSpPr/>
                <p:nvPr/>
              </p:nvSpPr>
              <p:spPr>
                <a:xfrm>
                  <a:off x="2685686" y="2885386"/>
                  <a:ext cx="60416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00" name="직사각형 199"/>
                <p:cNvSpPr/>
                <p:nvPr/>
              </p:nvSpPr>
              <p:spPr>
                <a:xfrm>
                  <a:off x="2685686" y="300537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01" name="직사각형 200"/>
                <p:cNvSpPr/>
                <p:nvPr/>
              </p:nvSpPr>
              <p:spPr>
                <a:xfrm>
                  <a:off x="2685686" y="3128995"/>
                  <a:ext cx="60416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02" name="직사각형 201"/>
                <p:cNvSpPr/>
                <p:nvPr/>
              </p:nvSpPr>
              <p:spPr>
                <a:xfrm>
                  <a:off x="2685686" y="3248984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03" name="직사각형 202"/>
                <p:cNvSpPr/>
                <p:nvPr/>
              </p:nvSpPr>
              <p:spPr>
                <a:xfrm>
                  <a:off x="2685686" y="3368970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04" name="직사각형 203"/>
                <p:cNvSpPr/>
                <p:nvPr/>
              </p:nvSpPr>
              <p:spPr>
                <a:xfrm>
                  <a:off x="2685686" y="3492594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05" name="직사각형 204"/>
                <p:cNvSpPr/>
                <p:nvPr/>
              </p:nvSpPr>
              <p:spPr>
                <a:xfrm>
                  <a:off x="2685686" y="361258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06" name="직사각형 205"/>
                <p:cNvSpPr/>
                <p:nvPr/>
              </p:nvSpPr>
              <p:spPr>
                <a:xfrm>
                  <a:off x="2685686" y="3736206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207" name="직사각형 206"/>
                <p:cNvSpPr/>
                <p:nvPr/>
              </p:nvSpPr>
              <p:spPr>
                <a:xfrm>
                  <a:off x="2685686" y="385619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  <p:grpSp>
            <p:nvGrpSpPr>
              <p:cNvPr id="21688" name="그룹 96"/>
              <p:cNvGrpSpPr>
                <a:grpSpLocks/>
              </p:cNvGrpSpPr>
              <p:nvPr/>
            </p:nvGrpSpPr>
            <p:grpSpPr bwMode="auto">
              <a:xfrm>
                <a:off x="2504640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178" name="직사각형 177"/>
                <p:cNvSpPr/>
                <p:nvPr/>
              </p:nvSpPr>
              <p:spPr>
                <a:xfrm>
                  <a:off x="2684811" y="215455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79" name="직사각형 178"/>
                <p:cNvSpPr/>
                <p:nvPr/>
              </p:nvSpPr>
              <p:spPr>
                <a:xfrm>
                  <a:off x="2684811" y="2274540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80" name="직사각형 179"/>
                <p:cNvSpPr/>
                <p:nvPr/>
              </p:nvSpPr>
              <p:spPr>
                <a:xfrm>
                  <a:off x="2684811" y="2398164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81" name="직사각형 180"/>
                <p:cNvSpPr/>
                <p:nvPr/>
              </p:nvSpPr>
              <p:spPr>
                <a:xfrm>
                  <a:off x="2684811" y="2518150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82" name="직사각형 181"/>
                <p:cNvSpPr/>
                <p:nvPr/>
              </p:nvSpPr>
              <p:spPr>
                <a:xfrm>
                  <a:off x="2684811" y="2641773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83" name="직사각형 182"/>
                <p:cNvSpPr/>
                <p:nvPr/>
              </p:nvSpPr>
              <p:spPr>
                <a:xfrm>
                  <a:off x="2684811" y="276176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84" name="직사각형 183"/>
                <p:cNvSpPr/>
                <p:nvPr/>
              </p:nvSpPr>
              <p:spPr>
                <a:xfrm>
                  <a:off x="2684811" y="2885386"/>
                  <a:ext cx="60416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85" name="직사각형 184"/>
                <p:cNvSpPr/>
                <p:nvPr/>
              </p:nvSpPr>
              <p:spPr>
                <a:xfrm>
                  <a:off x="2684811" y="300537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86" name="직사각형 185"/>
                <p:cNvSpPr/>
                <p:nvPr/>
              </p:nvSpPr>
              <p:spPr>
                <a:xfrm>
                  <a:off x="2684811" y="3128995"/>
                  <a:ext cx="60416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87" name="직사각형 186"/>
                <p:cNvSpPr/>
                <p:nvPr/>
              </p:nvSpPr>
              <p:spPr>
                <a:xfrm>
                  <a:off x="2684811" y="3248984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88" name="직사각형 187"/>
                <p:cNvSpPr/>
                <p:nvPr/>
              </p:nvSpPr>
              <p:spPr>
                <a:xfrm>
                  <a:off x="2684811" y="3368970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89" name="직사각형 188"/>
                <p:cNvSpPr/>
                <p:nvPr/>
              </p:nvSpPr>
              <p:spPr>
                <a:xfrm>
                  <a:off x="2684811" y="3492594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90" name="직사각형 189"/>
                <p:cNvSpPr/>
                <p:nvPr/>
              </p:nvSpPr>
              <p:spPr>
                <a:xfrm>
                  <a:off x="2684811" y="361258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91" name="직사각형 190"/>
                <p:cNvSpPr/>
                <p:nvPr/>
              </p:nvSpPr>
              <p:spPr>
                <a:xfrm>
                  <a:off x="2684811" y="3736206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92" name="직사각형 191"/>
                <p:cNvSpPr/>
                <p:nvPr/>
              </p:nvSpPr>
              <p:spPr>
                <a:xfrm>
                  <a:off x="2684811" y="385619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  <p:grpSp>
            <p:nvGrpSpPr>
              <p:cNvPr id="21689" name="그룹 97"/>
              <p:cNvGrpSpPr>
                <a:grpSpLocks/>
              </p:cNvGrpSpPr>
              <p:nvPr/>
            </p:nvGrpSpPr>
            <p:grpSpPr bwMode="auto">
              <a:xfrm>
                <a:off x="2381328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163" name="직사각형 162"/>
                <p:cNvSpPr/>
                <p:nvPr/>
              </p:nvSpPr>
              <p:spPr>
                <a:xfrm>
                  <a:off x="2673865" y="2154552"/>
                  <a:ext cx="70484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64" name="직사각형 163"/>
                <p:cNvSpPr/>
                <p:nvPr/>
              </p:nvSpPr>
              <p:spPr>
                <a:xfrm>
                  <a:off x="2673865" y="2274540"/>
                  <a:ext cx="70484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65" name="직사각형 164"/>
                <p:cNvSpPr/>
                <p:nvPr/>
              </p:nvSpPr>
              <p:spPr>
                <a:xfrm>
                  <a:off x="2673865" y="2398164"/>
                  <a:ext cx="70484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66" name="직사각형 165"/>
                <p:cNvSpPr/>
                <p:nvPr/>
              </p:nvSpPr>
              <p:spPr>
                <a:xfrm>
                  <a:off x="2673865" y="2518150"/>
                  <a:ext cx="70484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67" name="직사각형 166"/>
                <p:cNvSpPr/>
                <p:nvPr/>
              </p:nvSpPr>
              <p:spPr>
                <a:xfrm>
                  <a:off x="2673865" y="2641773"/>
                  <a:ext cx="70484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68" name="직사각형 167"/>
                <p:cNvSpPr/>
                <p:nvPr/>
              </p:nvSpPr>
              <p:spPr>
                <a:xfrm>
                  <a:off x="2673865" y="2761762"/>
                  <a:ext cx="70484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69" name="직사각형 168"/>
                <p:cNvSpPr/>
                <p:nvPr/>
              </p:nvSpPr>
              <p:spPr>
                <a:xfrm>
                  <a:off x="2673865" y="2885386"/>
                  <a:ext cx="70484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70" name="직사각형 169"/>
                <p:cNvSpPr/>
                <p:nvPr/>
              </p:nvSpPr>
              <p:spPr>
                <a:xfrm>
                  <a:off x="2673865" y="3005372"/>
                  <a:ext cx="70484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71" name="직사각형 170"/>
                <p:cNvSpPr/>
                <p:nvPr/>
              </p:nvSpPr>
              <p:spPr>
                <a:xfrm>
                  <a:off x="2673865" y="3128995"/>
                  <a:ext cx="70484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72" name="직사각형 171"/>
                <p:cNvSpPr/>
                <p:nvPr/>
              </p:nvSpPr>
              <p:spPr>
                <a:xfrm>
                  <a:off x="2673865" y="3248984"/>
                  <a:ext cx="70484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73" name="직사각형 172"/>
                <p:cNvSpPr/>
                <p:nvPr/>
              </p:nvSpPr>
              <p:spPr>
                <a:xfrm>
                  <a:off x="2673865" y="3368970"/>
                  <a:ext cx="70484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74" name="직사각형 173"/>
                <p:cNvSpPr/>
                <p:nvPr/>
              </p:nvSpPr>
              <p:spPr>
                <a:xfrm>
                  <a:off x="2673865" y="3492594"/>
                  <a:ext cx="70484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75" name="직사각형 174"/>
                <p:cNvSpPr/>
                <p:nvPr/>
              </p:nvSpPr>
              <p:spPr>
                <a:xfrm>
                  <a:off x="2673865" y="3612582"/>
                  <a:ext cx="70484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76" name="직사각형 175"/>
                <p:cNvSpPr/>
                <p:nvPr/>
              </p:nvSpPr>
              <p:spPr>
                <a:xfrm>
                  <a:off x="2673865" y="3736206"/>
                  <a:ext cx="70484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77" name="직사각형 176"/>
                <p:cNvSpPr/>
                <p:nvPr/>
              </p:nvSpPr>
              <p:spPr>
                <a:xfrm>
                  <a:off x="2673865" y="3856192"/>
                  <a:ext cx="70484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  <p:grpSp>
            <p:nvGrpSpPr>
              <p:cNvPr id="21690" name="그룹 98"/>
              <p:cNvGrpSpPr>
                <a:grpSpLocks/>
              </p:cNvGrpSpPr>
              <p:nvPr/>
            </p:nvGrpSpPr>
            <p:grpSpPr bwMode="auto">
              <a:xfrm>
                <a:off x="2258016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148" name="직사각형 147"/>
                <p:cNvSpPr/>
                <p:nvPr/>
              </p:nvSpPr>
              <p:spPr>
                <a:xfrm>
                  <a:off x="2672990" y="2154552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49" name="직사각형 148"/>
                <p:cNvSpPr/>
                <p:nvPr/>
              </p:nvSpPr>
              <p:spPr>
                <a:xfrm>
                  <a:off x="2672990" y="2274540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50" name="직사각형 149"/>
                <p:cNvSpPr/>
                <p:nvPr/>
              </p:nvSpPr>
              <p:spPr>
                <a:xfrm>
                  <a:off x="2672990" y="2398164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51" name="직사각형 150"/>
                <p:cNvSpPr/>
                <p:nvPr/>
              </p:nvSpPr>
              <p:spPr>
                <a:xfrm>
                  <a:off x="2672990" y="2518150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52" name="직사각형 151"/>
                <p:cNvSpPr/>
                <p:nvPr/>
              </p:nvSpPr>
              <p:spPr>
                <a:xfrm>
                  <a:off x="2672990" y="2641773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53" name="직사각형 152"/>
                <p:cNvSpPr/>
                <p:nvPr/>
              </p:nvSpPr>
              <p:spPr>
                <a:xfrm>
                  <a:off x="2672990" y="2761762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54" name="직사각형 153"/>
                <p:cNvSpPr/>
                <p:nvPr/>
              </p:nvSpPr>
              <p:spPr>
                <a:xfrm>
                  <a:off x="2672990" y="2885386"/>
                  <a:ext cx="83912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55" name="직사각형 154"/>
                <p:cNvSpPr/>
                <p:nvPr/>
              </p:nvSpPr>
              <p:spPr>
                <a:xfrm>
                  <a:off x="2672990" y="3005372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56" name="직사각형 155"/>
                <p:cNvSpPr/>
                <p:nvPr/>
              </p:nvSpPr>
              <p:spPr>
                <a:xfrm>
                  <a:off x="2672990" y="3128995"/>
                  <a:ext cx="83912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57" name="직사각형 156"/>
                <p:cNvSpPr/>
                <p:nvPr/>
              </p:nvSpPr>
              <p:spPr>
                <a:xfrm>
                  <a:off x="2672990" y="3248984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58" name="직사각형 157"/>
                <p:cNvSpPr/>
                <p:nvPr/>
              </p:nvSpPr>
              <p:spPr>
                <a:xfrm>
                  <a:off x="2672990" y="3368970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59" name="직사각형 158"/>
                <p:cNvSpPr/>
                <p:nvPr/>
              </p:nvSpPr>
              <p:spPr>
                <a:xfrm>
                  <a:off x="2672990" y="3492594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60" name="직사각형 159"/>
                <p:cNvSpPr/>
                <p:nvPr/>
              </p:nvSpPr>
              <p:spPr>
                <a:xfrm>
                  <a:off x="2672990" y="3612582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61" name="직사각형 160"/>
                <p:cNvSpPr/>
                <p:nvPr/>
              </p:nvSpPr>
              <p:spPr>
                <a:xfrm>
                  <a:off x="2672990" y="3736206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62" name="직사각형 161"/>
                <p:cNvSpPr/>
                <p:nvPr/>
              </p:nvSpPr>
              <p:spPr>
                <a:xfrm>
                  <a:off x="2672990" y="3856192"/>
                  <a:ext cx="83912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  <p:grpSp>
            <p:nvGrpSpPr>
              <p:cNvPr id="21691" name="그룹 99"/>
              <p:cNvGrpSpPr>
                <a:grpSpLocks/>
              </p:cNvGrpSpPr>
              <p:nvPr/>
            </p:nvGrpSpPr>
            <p:grpSpPr bwMode="auto">
              <a:xfrm>
                <a:off x="2134704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133" name="직사각형 132"/>
                <p:cNvSpPr/>
                <p:nvPr/>
              </p:nvSpPr>
              <p:spPr>
                <a:xfrm>
                  <a:off x="2685540" y="215455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34" name="직사각형 133"/>
                <p:cNvSpPr/>
                <p:nvPr/>
              </p:nvSpPr>
              <p:spPr>
                <a:xfrm>
                  <a:off x="2685540" y="2274540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35" name="직사각형 134"/>
                <p:cNvSpPr/>
                <p:nvPr/>
              </p:nvSpPr>
              <p:spPr>
                <a:xfrm>
                  <a:off x="2685540" y="2398164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36" name="직사각형 135"/>
                <p:cNvSpPr/>
                <p:nvPr/>
              </p:nvSpPr>
              <p:spPr>
                <a:xfrm>
                  <a:off x="2685540" y="2518150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37" name="직사각형 136"/>
                <p:cNvSpPr/>
                <p:nvPr/>
              </p:nvSpPr>
              <p:spPr>
                <a:xfrm>
                  <a:off x="2685540" y="2641773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38" name="직사각형 137"/>
                <p:cNvSpPr/>
                <p:nvPr/>
              </p:nvSpPr>
              <p:spPr>
                <a:xfrm>
                  <a:off x="2685540" y="276176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39" name="직사각형 138"/>
                <p:cNvSpPr/>
                <p:nvPr/>
              </p:nvSpPr>
              <p:spPr>
                <a:xfrm>
                  <a:off x="2685540" y="2885386"/>
                  <a:ext cx="60416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40" name="직사각형 139"/>
                <p:cNvSpPr/>
                <p:nvPr/>
              </p:nvSpPr>
              <p:spPr>
                <a:xfrm>
                  <a:off x="2685540" y="300537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41" name="직사각형 140"/>
                <p:cNvSpPr/>
                <p:nvPr/>
              </p:nvSpPr>
              <p:spPr>
                <a:xfrm>
                  <a:off x="2685540" y="3128995"/>
                  <a:ext cx="60416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42" name="직사각형 141"/>
                <p:cNvSpPr/>
                <p:nvPr/>
              </p:nvSpPr>
              <p:spPr>
                <a:xfrm>
                  <a:off x="2685540" y="3248984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43" name="직사각형 142"/>
                <p:cNvSpPr/>
                <p:nvPr/>
              </p:nvSpPr>
              <p:spPr>
                <a:xfrm>
                  <a:off x="2685540" y="3368970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44" name="직사각형 143"/>
                <p:cNvSpPr/>
                <p:nvPr/>
              </p:nvSpPr>
              <p:spPr>
                <a:xfrm>
                  <a:off x="2685540" y="3492594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45" name="직사각형 144"/>
                <p:cNvSpPr/>
                <p:nvPr/>
              </p:nvSpPr>
              <p:spPr>
                <a:xfrm>
                  <a:off x="2685540" y="361258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46" name="직사각형 145"/>
                <p:cNvSpPr/>
                <p:nvPr/>
              </p:nvSpPr>
              <p:spPr>
                <a:xfrm>
                  <a:off x="2685540" y="3736206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47" name="직사각형 146"/>
                <p:cNvSpPr/>
                <p:nvPr/>
              </p:nvSpPr>
              <p:spPr>
                <a:xfrm>
                  <a:off x="2685540" y="3856192"/>
                  <a:ext cx="6041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  <p:grpSp>
            <p:nvGrpSpPr>
              <p:cNvPr id="21692" name="그룹 100"/>
              <p:cNvGrpSpPr>
                <a:grpSpLocks/>
              </p:cNvGrpSpPr>
              <p:nvPr/>
            </p:nvGrpSpPr>
            <p:grpSpPr bwMode="auto">
              <a:xfrm>
                <a:off x="2011392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118" name="직사각형 117"/>
                <p:cNvSpPr/>
                <p:nvPr/>
              </p:nvSpPr>
              <p:spPr>
                <a:xfrm>
                  <a:off x="2681307" y="2154552"/>
                  <a:ext cx="63771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19" name="직사각형 118"/>
                <p:cNvSpPr/>
                <p:nvPr/>
              </p:nvSpPr>
              <p:spPr>
                <a:xfrm>
                  <a:off x="2681307" y="2274540"/>
                  <a:ext cx="63771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20" name="직사각형 119"/>
                <p:cNvSpPr/>
                <p:nvPr/>
              </p:nvSpPr>
              <p:spPr>
                <a:xfrm>
                  <a:off x="2681307" y="2398164"/>
                  <a:ext cx="63771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21" name="직사각형 120"/>
                <p:cNvSpPr/>
                <p:nvPr/>
              </p:nvSpPr>
              <p:spPr>
                <a:xfrm>
                  <a:off x="2681307" y="2518150"/>
                  <a:ext cx="63771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22" name="직사각형 121"/>
                <p:cNvSpPr/>
                <p:nvPr/>
              </p:nvSpPr>
              <p:spPr>
                <a:xfrm>
                  <a:off x="2681307" y="2641773"/>
                  <a:ext cx="63771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23" name="직사각형 122"/>
                <p:cNvSpPr/>
                <p:nvPr/>
              </p:nvSpPr>
              <p:spPr>
                <a:xfrm>
                  <a:off x="2681307" y="2761762"/>
                  <a:ext cx="63771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24" name="직사각형 123"/>
                <p:cNvSpPr/>
                <p:nvPr/>
              </p:nvSpPr>
              <p:spPr>
                <a:xfrm>
                  <a:off x="2681307" y="2885386"/>
                  <a:ext cx="63771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25" name="직사각형 124"/>
                <p:cNvSpPr/>
                <p:nvPr/>
              </p:nvSpPr>
              <p:spPr>
                <a:xfrm>
                  <a:off x="2681307" y="3005372"/>
                  <a:ext cx="63771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26" name="직사각형 125"/>
                <p:cNvSpPr/>
                <p:nvPr/>
              </p:nvSpPr>
              <p:spPr>
                <a:xfrm>
                  <a:off x="2681307" y="3128995"/>
                  <a:ext cx="63771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27" name="직사각형 126"/>
                <p:cNvSpPr/>
                <p:nvPr/>
              </p:nvSpPr>
              <p:spPr>
                <a:xfrm>
                  <a:off x="2681307" y="3248984"/>
                  <a:ext cx="63771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28" name="직사각형 127"/>
                <p:cNvSpPr/>
                <p:nvPr/>
              </p:nvSpPr>
              <p:spPr>
                <a:xfrm>
                  <a:off x="2681307" y="3368970"/>
                  <a:ext cx="63771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29" name="직사각형 128"/>
                <p:cNvSpPr/>
                <p:nvPr/>
              </p:nvSpPr>
              <p:spPr>
                <a:xfrm>
                  <a:off x="2681307" y="3492594"/>
                  <a:ext cx="63771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30" name="직사각형 129"/>
                <p:cNvSpPr/>
                <p:nvPr/>
              </p:nvSpPr>
              <p:spPr>
                <a:xfrm>
                  <a:off x="2681307" y="3612582"/>
                  <a:ext cx="63771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31" name="직사각형 130"/>
                <p:cNvSpPr/>
                <p:nvPr/>
              </p:nvSpPr>
              <p:spPr>
                <a:xfrm>
                  <a:off x="2681307" y="3736206"/>
                  <a:ext cx="63771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32" name="직사각형 131"/>
                <p:cNvSpPr/>
                <p:nvPr/>
              </p:nvSpPr>
              <p:spPr>
                <a:xfrm>
                  <a:off x="2681307" y="3856192"/>
                  <a:ext cx="63771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  <p:grpSp>
            <p:nvGrpSpPr>
              <p:cNvPr id="21693" name="그룹 101"/>
              <p:cNvGrpSpPr>
                <a:grpSpLocks/>
              </p:cNvGrpSpPr>
              <p:nvPr/>
            </p:nvGrpSpPr>
            <p:grpSpPr bwMode="auto">
              <a:xfrm>
                <a:off x="1888080" y="2153624"/>
                <a:ext cx="72000" cy="1774800"/>
                <a:chOff x="2672738" y="2153624"/>
                <a:chExt cx="72000" cy="1774800"/>
              </a:xfrm>
            </p:grpSpPr>
            <p:sp>
              <p:nvSpPr>
                <p:cNvPr id="103" name="직사각형 102"/>
                <p:cNvSpPr/>
                <p:nvPr/>
              </p:nvSpPr>
              <p:spPr>
                <a:xfrm>
                  <a:off x="2673717" y="2154552"/>
                  <a:ext cx="7048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04" name="직사각형 103"/>
                <p:cNvSpPr/>
                <p:nvPr/>
              </p:nvSpPr>
              <p:spPr>
                <a:xfrm>
                  <a:off x="2673717" y="2274540"/>
                  <a:ext cx="7048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05" name="직사각형 104"/>
                <p:cNvSpPr/>
                <p:nvPr/>
              </p:nvSpPr>
              <p:spPr>
                <a:xfrm>
                  <a:off x="2673717" y="2398164"/>
                  <a:ext cx="7048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06" name="직사각형 105"/>
                <p:cNvSpPr/>
                <p:nvPr/>
              </p:nvSpPr>
              <p:spPr>
                <a:xfrm>
                  <a:off x="2673717" y="2518150"/>
                  <a:ext cx="7048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07" name="직사각형 106"/>
                <p:cNvSpPr/>
                <p:nvPr/>
              </p:nvSpPr>
              <p:spPr>
                <a:xfrm>
                  <a:off x="2673717" y="2641773"/>
                  <a:ext cx="7048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08" name="직사각형 107"/>
                <p:cNvSpPr/>
                <p:nvPr/>
              </p:nvSpPr>
              <p:spPr>
                <a:xfrm>
                  <a:off x="2673717" y="2761762"/>
                  <a:ext cx="7048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09" name="직사각형 108"/>
                <p:cNvSpPr/>
                <p:nvPr/>
              </p:nvSpPr>
              <p:spPr>
                <a:xfrm>
                  <a:off x="2673717" y="2885386"/>
                  <a:ext cx="70486" cy="6908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10" name="직사각형 109"/>
                <p:cNvSpPr/>
                <p:nvPr/>
              </p:nvSpPr>
              <p:spPr>
                <a:xfrm>
                  <a:off x="2673717" y="3005372"/>
                  <a:ext cx="7048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11" name="직사각형 110"/>
                <p:cNvSpPr/>
                <p:nvPr/>
              </p:nvSpPr>
              <p:spPr>
                <a:xfrm>
                  <a:off x="2673717" y="3128995"/>
                  <a:ext cx="70486" cy="6908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12" name="직사각형 111"/>
                <p:cNvSpPr/>
                <p:nvPr/>
              </p:nvSpPr>
              <p:spPr>
                <a:xfrm>
                  <a:off x="2673717" y="3248984"/>
                  <a:ext cx="7048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13" name="직사각형 112"/>
                <p:cNvSpPr/>
                <p:nvPr/>
              </p:nvSpPr>
              <p:spPr>
                <a:xfrm>
                  <a:off x="2673717" y="3368970"/>
                  <a:ext cx="7048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14" name="직사각형 113"/>
                <p:cNvSpPr/>
                <p:nvPr/>
              </p:nvSpPr>
              <p:spPr>
                <a:xfrm>
                  <a:off x="2673717" y="3492594"/>
                  <a:ext cx="7048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15" name="직사각형 114"/>
                <p:cNvSpPr/>
                <p:nvPr/>
              </p:nvSpPr>
              <p:spPr>
                <a:xfrm>
                  <a:off x="2673717" y="3612582"/>
                  <a:ext cx="7048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16" name="직사각형 115"/>
                <p:cNvSpPr/>
                <p:nvPr/>
              </p:nvSpPr>
              <p:spPr>
                <a:xfrm>
                  <a:off x="2673717" y="3736206"/>
                  <a:ext cx="7048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  <p:sp>
              <p:nvSpPr>
                <p:cNvPr id="117" name="직사각형 116"/>
                <p:cNvSpPr/>
                <p:nvPr/>
              </p:nvSpPr>
              <p:spPr>
                <a:xfrm>
                  <a:off x="2673717" y="3856192"/>
                  <a:ext cx="70486" cy="7272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0" latinLnBrk="0" hangingPunct="0">
                    <a:defRPr/>
                  </a:pPr>
                  <a:endParaRPr lang="ko-KR" altLang="en-US">
                    <a:solidFill>
                      <a:prstClr val="white"/>
                    </a:solidFill>
                    <a:latin typeface="08서울남산체 L" panose="02020603020101020101" pitchFamily="18" charset="-127"/>
                    <a:ea typeface="08서울남산체 L" panose="02020603020101020101" pitchFamily="18" charset="-127"/>
                  </a:endParaRPr>
                </a:p>
              </p:txBody>
            </p:sp>
          </p:grpSp>
        </p:grpSp>
        <p:cxnSp>
          <p:nvCxnSpPr>
            <p:cNvPr id="71" name="직선 연결선 70"/>
            <p:cNvCxnSpPr/>
            <p:nvPr/>
          </p:nvCxnSpPr>
          <p:spPr bwMode="auto">
            <a:xfrm>
              <a:off x="7664450" y="1076374"/>
              <a:ext cx="0" cy="2058987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직사각형 71"/>
            <p:cNvSpPr/>
            <p:nvPr/>
          </p:nvSpPr>
          <p:spPr bwMode="auto">
            <a:xfrm rot="5400000">
              <a:off x="1383507" y="31005"/>
              <a:ext cx="1493837" cy="408622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>
                <a:solidFill>
                  <a:prstClr val="white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73" name="직사각형 72"/>
            <p:cNvSpPr/>
            <p:nvPr/>
          </p:nvSpPr>
          <p:spPr bwMode="auto">
            <a:xfrm>
              <a:off x="344488" y="1641524"/>
              <a:ext cx="3829050" cy="86518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ko-KR" altLang="en-US" sz="1200" b="1" dirty="0" err="1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광화문역</a:t>
              </a:r>
              <a:r>
                <a:rPr lang="ko-KR" altLang="en-US" sz="1200" b="1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 출구 </a:t>
              </a:r>
              <a:r>
                <a:rPr lang="en-US" altLang="ko-KR" sz="1200" b="1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(</a:t>
              </a:r>
              <a:r>
                <a:rPr lang="ko-KR" altLang="en-US" sz="1200" b="1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경사 지역</a:t>
              </a:r>
              <a:r>
                <a:rPr lang="en-US" altLang="ko-KR" sz="1200" b="1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)</a:t>
              </a:r>
              <a:endParaRPr lang="ko-KR" altLang="en-US" sz="1200" b="1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74" name="직사각형 73"/>
            <p:cNvSpPr/>
            <p:nvPr/>
          </p:nvSpPr>
          <p:spPr bwMode="auto">
            <a:xfrm>
              <a:off x="4235450" y="1379587"/>
              <a:ext cx="341313" cy="15716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5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75" name="직사각형 74"/>
            <p:cNvSpPr/>
            <p:nvPr/>
          </p:nvSpPr>
          <p:spPr bwMode="auto">
            <a:xfrm>
              <a:off x="4232275" y="2613073"/>
              <a:ext cx="341313" cy="15716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5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76" name="직사각형 75"/>
            <p:cNvSpPr/>
            <p:nvPr/>
          </p:nvSpPr>
          <p:spPr bwMode="auto">
            <a:xfrm>
              <a:off x="9175750" y="1641524"/>
              <a:ext cx="623888" cy="86677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ko-KR" altLang="en-US" sz="1100" b="1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세종</a:t>
              </a:r>
              <a:endParaRPr lang="en-US" altLang="ko-KR" sz="1100" b="1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  <a:p>
              <a:pPr algn="ctr" eaLnBrk="0" latinLnBrk="0" hangingPunct="0">
                <a:defRPr/>
              </a:pPr>
              <a:r>
                <a:rPr lang="ko-KR" altLang="en-US" sz="1100" b="1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대왕</a:t>
              </a:r>
              <a:endParaRPr lang="en-US" altLang="ko-KR" sz="1100" b="1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  <a:p>
              <a:pPr algn="ctr" eaLnBrk="0" latinLnBrk="0" hangingPunct="0">
                <a:defRPr/>
              </a:pPr>
              <a:r>
                <a:rPr lang="ko-KR" altLang="en-US" sz="1100" b="1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동상</a:t>
              </a:r>
            </a:p>
          </p:txBody>
        </p:sp>
        <p:sp>
          <p:nvSpPr>
            <p:cNvPr id="78" name="직사각형 77"/>
            <p:cNvSpPr/>
            <p:nvPr/>
          </p:nvSpPr>
          <p:spPr bwMode="auto">
            <a:xfrm>
              <a:off x="2466975" y="1379587"/>
              <a:ext cx="341313" cy="15716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1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79" name="직사각형 78"/>
            <p:cNvSpPr/>
            <p:nvPr/>
          </p:nvSpPr>
          <p:spPr bwMode="auto">
            <a:xfrm>
              <a:off x="2808288" y="1379587"/>
              <a:ext cx="339725" cy="15716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2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80" name="직사각형 79"/>
            <p:cNvSpPr/>
            <p:nvPr/>
          </p:nvSpPr>
          <p:spPr bwMode="auto">
            <a:xfrm>
              <a:off x="3151188" y="1379587"/>
              <a:ext cx="339725" cy="15716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3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81" name="직사각형 80"/>
            <p:cNvSpPr/>
            <p:nvPr/>
          </p:nvSpPr>
          <p:spPr bwMode="auto">
            <a:xfrm>
              <a:off x="3490913" y="1379587"/>
              <a:ext cx="341312" cy="15716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4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82" name="직사각형 81"/>
            <p:cNvSpPr/>
            <p:nvPr/>
          </p:nvSpPr>
          <p:spPr bwMode="auto">
            <a:xfrm>
              <a:off x="2127250" y="2613073"/>
              <a:ext cx="339725" cy="15716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1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83" name="직사각형 82"/>
            <p:cNvSpPr/>
            <p:nvPr/>
          </p:nvSpPr>
          <p:spPr bwMode="auto">
            <a:xfrm>
              <a:off x="2466975" y="2613073"/>
              <a:ext cx="341313" cy="15716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2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84" name="직사각형 83"/>
            <p:cNvSpPr/>
            <p:nvPr/>
          </p:nvSpPr>
          <p:spPr bwMode="auto">
            <a:xfrm>
              <a:off x="2808288" y="2613073"/>
              <a:ext cx="339725" cy="15716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3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85" name="직사각형 84"/>
            <p:cNvSpPr/>
            <p:nvPr/>
          </p:nvSpPr>
          <p:spPr bwMode="auto">
            <a:xfrm>
              <a:off x="3151188" y="2613073"/>
              <a:ext cx="339725" cy="15716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4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86" name="직사각형 85"/>
            <p:cNvSpPr/>
            <p:nvPr/>
          </p:nvSpPr>
          <p:spPr bwMode="auto">
            <a:xfrm>
              <a:off x="3490913" y="2613073"/>
              <a:ext cx="341312" cy="15716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5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cxnSp>
          <p:nvCxnSpPr>
            <p:cNvPr id="87" name="직선 연결선 86"/>
            <p:cNvCxnSpPr/>
            <p:nvPr/>
          </p:nvCxnSpPr>
          <p:spPr bwMode="auto">
            <a:xfrm>
              <a:off x="4173538" y="1076374"/>
              <a:ext cx="0" cy="2058987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0" name="직사각형 339"/>
            <p:cNvSpPr/>
            <p:nvPr/>
          </p:nvSpPr>
          <p:spPr bwMode="auto">
            <a:xfrm>
              <a:off x="7323138" y="1641524"/>
              <a:ext cx="341312" cy="160338"/>
            </a:xfrm>
            <a:prstGeom prst="rect">
              <a:avLst/>
            </a:prstGeom>
            <a:solidFill>
              <a:srgbClr val="FF5D5D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  <p:sp>
          <p:nvSpPr>
            <p:cNvPr id="21668" name="TextBox 1"/>
            <p:cNvSpPr txBox="1">
              <a:spLocks noChangeArrowheads="1"/>
            </p:cNvSpPr>
            <p:nvPr/>
          </p:nvSpPr>
          <p:spPr bwMode="auto">
            <a:xfrm>
              <a:off x="6977239" y="1361119"/>
              <a:ext cx="649537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latinLnBrk="0" hangingPunct="0"/>
              <a:r>
                <a:rPr lang="ko-KR" altLang="en-US" sz="800">
                  <a:solidFill>
                    <a:srgbClr val="000000"/>
                  </a:solidFill>
                  <a:latin typeface="08서울남산체 L" pitchFamily="18" charset="-127"/>
                  <a:ea typeface="08서울남산체 L" pitchFamily="18" charset="-127"/>
                </a:rPr>
                <a:t>운영   본부</a:t>
              </a:r>
            </a:p>
          </p:txBody>
        </p:sp>
        <p:sp>
          <p:nvSpPr>
            <p:cNvPr id="21669" name="TextBox 337"/>
            <p:cNvSpPr txBox="1">
              <a:spLocks noChangeArrowheads="1"/>
            </p:cNvSpPr>
            <p:nvPr/>
          </p:nvSpPr>
          <p:spPr bwMode="auto">
            <a:xfrm>
              <a:off x="7593770" y="1284221"/>
              <a:ext cx="455574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latinLnBrk="0" hangingPunct="0"/>
              <a:r>
                <a:rPr lang="ko-KR" altLang="en-US" sz="800">
                  <a:solidFill>
                    <a:srgbClr val="000000"/>
                  </a:solidFill>
                  <a:latin typeface="08서울남산체 L" pitchFamily="18" charset="-127"/>
                  <a:ea typeface="08서울남산체 L" pitchFamily="18" charset="-127"/>
                </a:rPr>
                <a:t>출연자</a:t>
              </a:r>
              <a:endParaRPr lang="en-US" altLang="ko-KR" sz="800">
                <a:solidFill>
                  <a:srgbClr val="000000"/>
                </a:solidFill>
                <a:latin typeface="08서울남산체 L" pitchFamily="18" charset="-127"/>
                <a:ea typeface="08서울남산체 L" pitchFamily="18" charset="-127"/>
              </a:endParaRPr>
            </a:p>
            <a:p>
              <a:pPr algn="ctr" eaLnBrk="0" latinLnBrk="0" hangingPunct="0"/>
              <a:r>
                <a:rPr lang="ko-KR" altLang="en-US" sz="800">
                  <a:solidFill>
                    <a:srgbClr val="000000"/>
                  </a:solidFill>
                  <a:latin typeface="08서울남산체 L" pitchFamily="18" charset="-127"/>
                  <a:ea typeface="08서울남산체 L" pitchFamily="18" charset="-127"/>
                </a:rPr>
                <a:t>대기실</a:t>
              </a:r>
            </a:p>
          </p:txBody>
        </p:sp>
        <p:sp>
          <p:nvSpPr>
            <p:cNvPr id="337" name="직사각형 336"/>
            <p:cNvSpPr/>
            <p:nvPr/>
          </p:nvSpPr>
          <p:spPr bwMode="auto">
            <a:xfrm>
              <a:off x="87313" y="1327199"/>
              <a:ext cx="257175" cy="148907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ko-KR" altLang="en-US" sz="1200" b="1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이순신 장군</a:t>
              </a:r>
            </a:p>
          </p:txBody>
        </p:sp>
        <p:sp>
          <p:nvSpPr>
            <p:cNvPr id="21671" name="직사각형 9"/>
            <p:cNvSpPr>
              <a:spLocks noChangeArrowheads="1"/>
            </p:cNvSpPr>
            <p:nvPr/>
          </p:nvSpPr>
          <p:spPr bwMode="auto">
            <a:xfrm>
              <a:off x="7312459" y="1618728"/>
              <a:ext cx="370615" cy="215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latinLnBrk="0" hangingPunct="0"/>
              <a:r>
                <a:rPr lang="ko-KR" altLang="en-US" sz="800">
                  <a:solidFill>
                    <a:srgbClr val="000000"/>
                  </a:solidFill>
                  <a:latin typeface="08서울남산체 L" pitchFamily="18" charset="-127"/>
                  <a:ea typeface="08서울남산체 L" pitchFamily="18" charset="-127"/>
                </a:rPr>
                <a:t>콘솔</a:t>
              </a:r>
            </a:p>
          </p:txBody>
        </p:sp>
        <p:sp>
          <p:nvSpPr>
            <p:cNvPr id="21672" name="직사각형 343"/>
            <p:cNvSpPr>
              <a:spLocks noChangeArrowheads="1"/>
            </p:cNvSpPr>
            <p:nvPr/>
          </p:nvSpPr>
          <p:spPr bwMode="auto">
            <a:xfrm>
              <a:off x="7308977" y="1962104"/>
              <a:ext cx="370615" cy="215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latinLnBrk="0" hangingPunct="0"/>
              <a:r>
                <a:rPr lang="ko-KR" altLang="en-US" sz="800">
                  <a:solidFill>
                    <a:srgbClr val="000000"/>
                  </a:solidFill>
                  <a:latin typeface="08서울남산체 L" pitchFamily="18" charset="-127"/>
                  <a:ea typeface="08서울남산체 L" pitchFamily="18" charset="-127"/>
                </a:rPr>
                <a:t>무대</a:t>
              </a:r>
            </a:p>
          </p:txBody>
        </p:sp>
        <p:sp>
          <p:nvSpPr>
            <p:cNvPr id="21673" name="직사각형 344"/>
            <p:cNvSpPr>
              <a:spLocks noChangeArrowheads="1"/>
            </p:cNvSpPr>
            <p:nvPr/>
          </p:nvSpPr>
          <p:spPr bwMode="auto">
            <a:xfrm>
              <a:off x="7328903" y="2394924"/>
              <a:ext cx="357791" cy="215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latinLnBrk="0" hangingPunct="0"/>
              <a:r>
                <a:rPr lang="en-US" altLang="ko-KR" sz="800">
                  <a:solidFill>
                    <a:srgbClr val="000000"/>
                  </a:solidFill>
                  <a:latin typeface="08서울남산체 L" pitchFamily="18" charset="-127"/>
                  <a:ea typeface="08서울남산체 L" pitchFamily="18" charset="-127"/>
                </a:rPr>
                <a:t>LED</a:t>
              </a:r>
              <a:endParaRPr lang="ko-KR" altLang="en-US" sz="800">
                <a:solidFill>
                  <a:srgbClr val="000000"/>
                </a:solidFill>
                <a:latin typeface="08서울남산체 L" pitchFamily="18" charset="-127"/>
                <a:ea typeface="08서울남산체 L" pitchFamily="18" charset="-127"/>
              </a:endParaRPr>
            </a:p>
          </p:txBody>
        </p:sp>
        <p:sp>
          <p:nvSpPr>
            <p:cNvPr id="358" name="TextBox 357"/>
            <p:cNvSpPr txBox="1"/>
            <p:nvPr/>
          </p:nvSpPr>
          <p:spPr bwMode="auto">
            <a:xfrm>
              <a:off x="4339467" y="1628189"/>
              <a:ext cx="638315" cy="27699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altLang="ko-KR" sz="6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CO2 </a:t>
              </a:r>
              <a:r>
                <a:rPr lang="ko-KR" altLang="en-US" sz="6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줄이기</a:t>
              </a:r>
              <a:endParaRPr lang="en-US" altLang="ko-KR" sz="60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  <a:p>
              <a:pPr algn="ctr">
                <a:defRPr/>
              </a:pPr>
              <a:r>
                <a:rPr lang="ko-KR" altLang="en-US" sz="6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다짐 메시지 월</a:t>
              </a:r>
            </a:p>
          </p:txBody>
        </p:sp>
        <p:sp>
          <p:nvSpPr>
            <p:cNvPr id="360" name="TextBox 359"/>
            <p:cNvSpPr txBox="1"/>
            <p:nvPr/>
          </p:nvSpPr>
          <p:spPr bwMode="auto">
            <a:xfrm>
              <a:off x="4410735" y="2212630"/>
              <a:ext cx="614273" cy="27701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ko-KR" altLang="en-US" sz="6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페이스</a:t>
              </a:r>
              <a:endParaRPr lang="en-US" altLang="ko-KR" sz="60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  <a:p>
              <a:pPr algn="ctr">
                <a:defRPr/>
              </a:pPr>
              <a:r>
                <a:rPr lang="ko-KR" altLang="en-US" sz="6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페인팅 이벤트</a:t>
              </a:r>
            </a:p>
          </p:txBody>
        </p:sp>
        <p:sp>
          <p:nvSpPr>
            <p:cNvPr id="361" name="TextBox 360"/>
            <p:cNvSpPr txBox="1"/>
            <p:nvPr/>
          </p:nvSpPr>
          <p:spPr bwMode="auto">
            <a:xfrm>
              <a:off x="4250171" y="1919859"/>
              <a:ext cx="388248" cy="27701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altLang="ko-KR" sz="6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CO2</a:t>
              </a:r>
            </a:p>
            <a:p>
              <a:pPr algn="ctr">
                <a:defRPr/>
              </a:pPr>
              <a:r>
                <a:rPr lang="ko-KR" altLang="en-US" sz="6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08서울남산체 M" panose="02020603020101020101" pitchFamily="18" charset="-127"/>
                  <a:ea typeface="08서울남산체 M" panose="02020603020101020101" pitchFamily="18" charset="-127"/>
                </a:rPr>
                <a:t>조형물</a:t>
              </a:r>
              <a:endParaRPr lang="ko-KR" altLang="en-US" sz="70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08서울남산체 M" panose="02020603020101020101" pitchFamily="18" charset="-127"/>
                <a:ea typeface="08서울남산체 M" panose="02020603020101020101" pitchFamily="18" charset="-127"/>
              </a:endParaRPr>
            </a:p>
          </p:txBody>
        </p:sp>
        <p:sp>
          <p:nvSpPr>
            <p:cNvPr id="21677" name="직사각형 4"/>
            <p:cNvSpPr>
              <a:spLocks noChangeArrowheads="1"/>
            </p:cNvSpPr>
            <p:nvPr/>
          </p:nvSpPr>
          <p:spPr bwMode="auto">
            <a:xfrm>
              <a:off x="4547087" y="1919859"/>
              <a:ext cx="235962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latinLnBrk="0" hangingPunct="0"/>
              <a:r>
                <a:rPr lang="en-US" altLang="ko-KR" sz="800">
                  <a:solidFill>
                    <a:srgbClr val="000000"/>
                  </a:solidFill>
                  <a:latin typeface="08서울남산체 L" pitchFamily="18" charset="-127"/>
                  <a:ea typeface="08서울남산체 L" pitchFamily="18" charset="-127"/>
                </a:rPr>
                <a:t>4</a:t>
              </a:r>
              <a:endParaRPr lang="ko-KR" altLang="en-US" sz="800">
                <a:solidFill>
                  <a:srgbClr val="000000"/>
                </a:solidFill>
                <a:latin typeface="08서울남산체 L" pitchFamily="18" charset="-127"/>
                <a:ea typeface="08서울남산체 L" pitchFamily="18" charset="-127"/>
              </a:endParaRPr>
            </a:p>
          </p:txBody>
        </p:sp>
        <p:sp>
          <p:nvSpPr>
            <p:cNvPr id="357" name="직사각형 356"/>
            <p:cNvSpPr/>
            <p:nvPr/>
          </p:nvSpPr>
          <p:spPr bwMode="auto">
            <a:xfrm>
              <a:off x="2125663" y="1379587"/>
              <a:ext cx="341312" cy="15716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latinLnBrk="0" hangingPunct="0">
                <a:defRPr/>
              </a:pPr>
              <a:r>
                <a:rPr lang="en-US" altLang="ko-KR" sz="800" dirty="0">
                  <a:solidFill>
                    <a:prstClr val="black"/>
                  </a:solidFill>
                  <a:latin typeface="08서울남산체 L" panose="02020603020101020101" pitchFamily="18" charset="-127"/>
                  <a:ea typeface="08서울남산체 L" panose="02020603020101020101" pitchFamily="18" charset="-127"/>
                </a:rPr>
                <a:t>1</a:t>
              </a:r>
              <a:endParaRPr lang="ko-KR" altLang="en-US" sz="8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endParaRPr>
            </a:p>
          </p:txBody>
        </p:sp>
      </p:grpSp>
      <p:sp>
        <p:nvSpPr>
          <p:cNvPr id="359" name="직사각형 358"/>
          <p:cNvSpPr/>
          <p:nvPr/>
        </p:nvSpPr>
        <p:spPr bwMode="auto">
          <a:xfrm>
            <a:off x="7050088" y="4914900"/>
            <a:ext cx="2584450" cy="196850"/>
          </a:xfrm>
          <a:prstGeom prst="rect">
            <a:avLst/>
          </a:prstGeom>
          <a:solidFill>
            <a:srgbClr val="FF5D5D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latinLnBrk="0" hangingPunct="0">
              <a:defRPr/>
            </a:pPr>
            <a:r>
              <a:rPr lang="ko-KR" altLang="en-US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기타 운영 부스 </a:t>
            </a:r>
            <a:r>
              <a:rPr lang="en-US" altLang="ko-KR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(5</a:t>
            </a:r>
            <a:r>
              <a:rPr lang="ko-KR" altLang="en-US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동</a:t>
            </a:r>
            <a:r>
              <a:rPr lang="en-US" altLang="ko-KR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)</a:t>
            </a:r>
            <a:r>
              <a:rPr lang="ko-KR" altLang="en-US" sz="1000" dirty="0">
                <a:solidFill>
                  <a:prstClr val="black"/>
                </a:solidFill>
                <a:latin typeface="08서울남산체 L" panose="02020603020101020101" pitchFamily="18" charset="-127"/>
                <a:ea typeface="08서울남산체 L" panose="02020603020101020101" pitchFamily="18" charset="-127"/>
              </a:rPr>
              <a:t> </a:t>
            </a:r>
          </a:p>
        </p:txBody>
      </p:sp>
      <p:sp>
        <p:nvSpPr>
          <p:cNvPr id="370" name="직사각형 369"/>
          <p:cNvSpPr/>
          <p:nvPr/>
        </p:nvSpPr>
        <p:spPr>
          <a:xfrm>
            <a:off x="7050088" y="5184775"/>
            <a:ext cx="2584450" cy="1322388"/>
          </a:xfrm>
          <a:prstGeom prst="rect">
            <a:avLst/>
          </a:prstGeom>
          <a:noFill/>
          <a:ln w="9525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graphicFrame>
        <p:nvGraphicFramePr>
          <p:cNvPr id="381" name="표 380"/>
          <p:cNvGraphicFramePr>
            <a:graphicFrameLocks noGrp="1"/>
          </p:cNvGraphicFramePr>
          <p:nvPr/>
        </p:nvGraphicFramePr>
        <p:xfrm>
          <a:off x="7473950" y="5314950"/>
          <a:ext cx="1988852" cy="67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/>
                <a:gridCol w="1780572"/>
              </a:tblGrid>
              <a:tr h="157505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endParaRPr kumimoji="1" lang="en-US" altLang="ko-KR" sz="1000" b="0" kern="1200" dirty="0" smtClean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운영 본부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(2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동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)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7368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출연자 대기실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(1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동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)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7368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endParaRPr kumimoji="1" lang="en-US" altLang="ko-KR" sz="1000" b="0" kern="1200" dirty="0" smtClean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페이스 페인팅 이벤트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(1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동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)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7368">
                <a:tc>
                  <a:txBody>
                    <a:bodyPr/>
                    <a:lstStyle/>
                    <a:p>
                      <a:pPr algn="ctr" latinLnBrk="1">
                        <a:lnSpc>
                          <a:spcPct val="50000"/>
                        </a:lnSpc>
                      </a:pP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50000"/>
                        </a:lnSpc>
                      </a:pP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콘솔 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(1</a:t>
                      </a:r>
                      <a:r>
                        <a:rPr kumimoji="1" lang="ko-KR" altLang="en-US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동</a:t>
                      </a:r>
                      <a:r>
                        <a:rPr kumimoji="1" lang="en-US" altLang="ko-KR" sz="1000" b="0" kern="1200" dirty="0" smtClean="0">
                          <a:solidFill>
                            <a:prstClr val="black"/>
                          </a:solidFill>
                          <a:latin typeface="08서울남산체 L" panose="02020603020101020101" pitchFamily="18" charset="-127"/>
                          <a:ea typeface="08서울남산체 L" panose="02020603020101020101" pitchFamily="18" charset="-127"/>
                          <a:cs typeface="+mn-cs"/>
                        </a:rPr>
                        <a:t>)</a:t>
                      </a:r>
                      <a:endParaRPr kumimoji="1" lang="ko-KR" altLang="en-US" sz="1000" b="0" kern="1200" dirty="0">
                        <a:solidFill>
                          <a:prstClr val="black"/>
                        </a:solidFill>
                        <a:latin typeface="08서울남산체 L" panose="02020603020101020101" pitchFamily="18" charset="-127"/>
                        <a:ea typeface="08서울남산체 L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1606" name="TextBox 337"/>
          <p:cNvSpPr txBox="1">
            <a:spLocks noChangeArrowheads="1"/>
          </p:cNvSpPr>
          <p:nvPr/>
        </p:nvSpPr>
        <p:spPr bwMode="auto">
          <a:xfrm>
            <a:off x="227013" y="2927350"/>
            <a:ext cx="22510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sz="1200" b="1">
                <a:solidFill>
                  <a:srgbClr val="FF0000"/>
                </a:solidFill>
              </a:rPr>
              <a:t>자치구 부스 설치운영 </a:t>
            </a:r>
            <a:r>
              <a:rPr lang="en-US" altLang="ko-KR" sz="1200" b="1">
                <a:solidFill>
                  <a:srgbClr val="FF0000"/>
                </a:solidFill>
              </a:rPr>
              <a:t>: 3</a:t>
            </a:r>
            <a:r>
              <a:rPr lang="ko-KR" altLang="en-US" sz="1200" b="1">
                <a:solidFill>
                  <a:srgbClr val="FF0000"/>
                </a:solidFill>
              </a:rPr>
              <a:t>명</a:t>
            </a:r>
          </a:p>
        </p:txBody>
      </p:sp>
      <p:sp>
        <p:nvSpPr>
          <p:cNvPr id="21607" name="TextBox 338"/>
          <p:cNvSpPr txBox="1">
            <a:spLocks noChangeArrowheads="1"/>
          </p:cNvSpPr>
          <p:nvPr/>
        </p:nvSpPr>
        <p:spPr bwMode="auto">
          <a:xfrm>
            <a:off x="2566988" y="2933700"/>
            <a:ext cx="22510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sz="1200" b="1">
                <a:solidFill>
                  <a:srgbClr val="FF0000"/>
                </a:solidFill>
              </a:rPr>
              <a:t>기타단체 부스 설치운영 </a:t>
            </a:r>
            <a:r>
              <a:rPr lang="en-US" altLang="ko-KR" sz="1200" b="1">
                <a:solidFill>
                  <a:srgbClr val="FF0000"/>
                </a:solidFill>
              </a:rPr>
              <a:t>: 3</a:t>
            </a:r>
            <a:r>
              <a:rPr lang="ko-KR" altLang="en-US" sz="1200" b="1">
                <a:solidFill>
                  <a:srgbClr val="FF0000"/>
                </a:solidFill>
              </a:rPr>
              <a:t>명</a:t>
            </a:r>
          </a:p>
        </p:txBody>
      </p:sp>
      <p:sp>
        <p:nvSpPr>
          <p:cNvPr id="21608" name="TextBox 340"/>
          <p:cNvSpPr txBox="1">
            <a:spLocks noChangeArrowheads="1"/>
          </p:cNvSpPr>
          <p:nvPr/>
        </p:nvSpPr>
        <p:spPr bwMode="auto">
          <a:xfrm>
            <a:off x="4862513" y="2933700"/>
            <a:ext cx="184626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sz="1200" b="1">
                <a:solidFill>
                  <a:srgbClr val="FF0000"/>
                </a:solidFill>
              </a:rPr>
              <a:t>기업부스 설치운영 </a:t>
            </a:r>
            <a:r>
              <a:rPr lang="en-US" altLang="ko-KR" sz="1200" b="1">
                <a:solidFill>
                  <a:srgbClr val="FF0000"/>
                </a:solidFill>
              </a:rPr>
              <a:t>: 2</a:t>
            </a:r>
            <a:r>
              <a:rPr lang="ko-KR" altLang="en-US" sz="1200" b="1">
                <a:solidFill>
                  <a:srgbClr val="FF0000"/>
                </a:solidFill>
              </a:rPr>
              <a:t>명</a:t>
            </a:r>
          </a:p>
        </p:txBody>
      </p:sp>
      <p:sp>
        <p:nvSpPr>
          <p:cNvPr id="21609" name="TextBox 342"/>
          <p:cNvSpPr txBox="1">
            <a:spLocks noChangeArrowheads="1"/>
          </p:cNvSpPr>
          <p:nvPr/>
        </p:nvSpPr>
        <p:spPr bwMode="auto">
          <a:xfrm>
            <a:off x="7653338" y="2933700"/>
            <a:ext cx="18446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sz="1200" b="1">
                <a:solidFill>
                  <a:srgbClr val="FF0000"/>
                </a:solidFill>
              </a:rPr>
              <a:t>토론부스 설치운영 </a:t>
            </a:r>
            <a:r>
              <a:rPr lang="en-US" altLang="ko-KR" sz="1200" b="1">
                <a:solidFill>
                  <a:srgbClr val="FF0000"/>
                </a:solidFill>
              </a:rPr>
              <a:t>: 6</a:t>
            </a:r>
            <a:r>
              <a:rPr lang="ko-KR" altLang="en-US" sz="1200" b="1">
                <a:solidFill>
                  <a:srgbClr val="FF0000"/>
                </a:solidFill>
              </a:rPr>
              <a:t>명</a:t>
            </a:r>
          </a:p>
        </p:txBody>
      </p:sp>
      <p:sp>
        <p:nvSpPr>
          <p:cNvPr id="21610" name="TextBox 343"/>
          <p:cNvSpPr txBox="1">
            <a:spLocks noChangeArrowheads="1"/>
          </p:cNvSpPr>
          <p:nvPr/>
        </p:nvSpPr>
        <p:spPr bwMode="auto">
          <a:xfrm>
            <a:off x="7562850" y="4643438"/>
            <a:ext cx="1846263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sz="1200" b="1">
                <a:solidFill>
                  <a:srgbClr val="FF0000"/>
                </a:solidFill>
              </a:rPr>
              <a:t>기타부스 설치운영 </a:t>
            </a:r>
            <a:r>
              <a:rPr lang="en-US" altLang="ko-KR" sz="1200" b="1">
                <a:solidFill>
                  <a:srgbClr val="FF0000"/>
                </a:solidFill>
              </a:rPr>
              <a:t>: 2</a:t>
            </a:r>
            <a:r>
              <a:rPr lang="ko-KR" altLang="en-US" sz="1200" b="1">
                <a:solidFill>
                  <a:srgbClr val="FF0000"/>
                </a:solidFill>
              </a:rPr>
              <a:t>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테마">
  <a:themeElements>
    <a:clrScheme name="파형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1694</Words>
  <Application>Microsoft Office PowerPoint</Application>
  <PresentationFormat>A4 용지(210x297mm)</PresentationFormat>
  <Paragraphs>517</Paragraphs>
  <Slides>10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8" baseType="lpstr">
      <vt:lpstr>맑은 고딕</vt:lpstr>
      <vt:lpstr>굴림</vt:lpstr>
      <vt:lpstr>Arial</vt:lpstr>
      <vt:lpstr>08서울남산체 L</vt:lpstr>
      <vt:lpstr>08서울남산체 M</vt:lpstr>
      <vt:lpstr>08서울남산체 EB</vt:lpstr>
      <vt:lpstr>YoonGothic Bold</vt:lpstr>
      <vt:lpstr>1_Office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KJH</dc:creator>
  <cp:lastModifiedBy>150121</cp:lastModifiedBy>
  <cp:revision>18</cp:revision>
  <dcterms:created xsi:type="dcterms:W3CDTF">2015-03-11T11:24:31Z</dcterms:created>
  <dcterms:modified xsi:type="dcterms:W3CDTF">2015-03-14T05:48:26Z</dcterms:modified>
</cp:coreProperties>
</file>