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1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1DC33-9925-4212-B9E5-FAB706695CE4}" type="datetimeFigureOut">
              <a:rPr lang="ko-KR" altLang="en-US" smtClean="0"/>
              <a:pPr/>
              <a:t>2010-07-16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EF356-BFCA-44D8-A1D1-3407B21039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07504" y="2132856"/>
            <a:ext cx="504056" cy="15121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>
                <a:solidFill>
                  <a:schemeClr val="tx1"/>
                </a:solidFill>
              </a:rPr>
              <a:t>vip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483768" y="1268760"/>
            <a:ext cx="640871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83568" y="1268760"/>
            <a:ext cx="1584176" cy="34563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691680" y="188640"/>
            <a:ext cx="5743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u="sng" dirty="0" err="1" smtClean="0"/>
              <a:t>하이서울</a:t>
            </a:r>
            <a:r>
              <a:rPr lang="ko-KR" altLang="en-US" sz="2400" u="sng" dirty="0" smtClean="0"/>
              <a:t> 자전거대행진 안전요원 배치도</a:t>
            </a:r>
            <a:endParaRPr lang="ko-KR" altLang="en-US" sz="24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123728" y="4077072"/>
            <a:ext cx="7344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/>
              <a:t>중구 </a:t>
            </a:r>
            <a:r>
              <a:rPr lang="en-US" altLang="ko-KR" sz="1000" b="1" dirty="0" smtClean="0"/>
              <a:t>14, </a:t>
            </a:r>
            <a:r>
              <a:rPr lang="ko-KR" altLang="en-US" sz="1000" b="1" dirty="0" smtClean="0"/>
              <a:t>동대문</a:t>
            </a:r>
            <a:r>
              <a:rPr lang="en-US" altLang="ko-KR" sz="1000" b="1" dirty="0" smtClean="0"/>
              <a:t>11</a:t>
            </a:r>
            <a:r>
              <a:rPr lang="en-US" altLang="ko-KR" sz="1000" b="1" dirty="0" smtClean="0"/>
              <a:t>, </a:t>
            </a:r>
            <a:r>
              <a:rPr lang="ko-KR" altLang="en-US" sz="1000" b="1" dirty="0" smtClean="0"/>
              <a:t>마포</a:t>
            </a:r>
            <a:r>
              <a:rPr lang="en-US" altLang="ko-KR" sz="1000" b="1" dirty="0" smtClean="0"/>
              <a:t>14, </a:t>
            </a:r>
            <a:r>
              <a:rPr lang="ko-KR" altLang="en-US" sz="1000" b="1" dirty="0" smtClean="0"/>
              <a:t>강남</a:t>
            </a:r>
            <a:r>
              <a:rPr lang="en-US" altLang="ko-KR" sz="1000" b="1" dirty="0" smtClean="0"/>
              <a:t>3, </a:t>
            </a:r>
            <a:r>
              <a:rPr lang="ko-KR" altLang="en-US" sz="1000" b="1" dirty="0" smtClean="0"/>
              <a:t>서대문</a:t>
            </a:r>
            <a:r>
              <a:rPr lang="en-US" altLang="ko-KR" sz="1000" b="1" dirty="0" smtClean="0"/>
              <a:t>11, </a:t>
            </a:r>
            <a:r>
              <a:rPr lang="ko-KR" altLang="en-US" sz="1000" b="1" dirty="0" smtClean="0"/>
              <a:t>성동</a:t>
            </a:r>
            <a:r>
              <a:rPr lang="en-US" altLang="ko-KR" sz="1000" b="1" dirty="0" smtClean="0"/>
              <a:t>20, </a:t>
            </a:r>
            <a:r>
              <a:rPr lang="ko-KR" altLang="en-US" sz="1000" b="1" dirty="0" smtClean="0"/>
              <a:t>영등포 </a:t>
            </a:r>
            <a:r>
              <a:rPr lang="en-US" altLang="ko-KR" sz="1000" b="1" dirty="0" smtClean="0"/>
              <a:t>9, </a:t>
            </a:r>
            <a:r>
              <a:rPr lang="ko-KR" altLang="en-US" sz="1000" b="1" dirty="0" smtClean="0"/>
              <a:t>용산</a:t>
            </a:r>
            <a:r>
              <a:rPr lang="en-US" altLang="ko-KR" sz="1000" b="1" dirty="0" smtClean="0"/>
              <a:t>8, </a:t>
            </a:r>
            <a:r>
              <a:rPr lang="ko-KR" altLang="en-US" sz="1000" b="1" dirty="0" smtClean="0"/>
              <a:t>구리</a:t>
            </a:r>
            <a:r>
              <a:rPr lang="en-US" altLang="ko-KR" sz="1000" b="1" dirty="0" smtClean="0"/>
              <a:t>5, </a:t>
            </a:r>
            <a:r>
              <a:rPr lang="ko-KR" altLang="en-US" sz="1000" b="1" dirty="0" smtClean="0"/>
              <a:t>송파 </a:t>
            </a:r>
            <a:r>
              <a:rPr lang="en-US" altLang="ko-KR" sz="1000" b="1" dirty="0" smtClean="0"/>
              <a:t>6, </a:t>
            </a:r>
            <a:r>
              <a:rPr lang="ko-KR" altLang="en-US" sz="1000" b="1" dirty="0" smtClean="0"/>
              <a:t>그린 </a:t>
            </a:r>
            <a:r>
              <a:rPr lang="en-US" altLang="ko-KR" sz="1000" b="1" dirty="0" smtClean="0"/>
              <a:t>9,</a:t>
            </a:r>
            <a:r>
              <a:rPr lang="ko-KR" altLang="en-US" sz="1000" b="1" dirty="0" smtClean="0"/>
              <a:t> 송파구청 </a:t>
            </a:r>
            <a:r>
              <a:rPr lang="en-US" altLang="ko-KR" sz="1000" b="1" dirty="0" smtClean="0"/>
              <a:t>30,</a:t>
            </a:r>
            <a:r>
              <a:rPr lang="ko-KR" altLang="en-US" sz="1000" b="1" dirty="0" smtClean="0"/>
              <a:t> 아산병원 </a:t>
            </a:r>
            <a:r>
              <a:rPr lang="en-US" altLang="ko-KR" sz="1000" b="1" dirty="0" smtClean="0"/>
              <a:t>20 </a:t>
            </a:r>
            <a:endParaRPr lang="ko-KR" altLang="en-US" sz="1000" b="1" dirty="0"/>
          </a:p>
        </p:txBody>
      </p:sp>
      <p:sp>
        <p:nvSpPr>
          <p:cNvPr id="10" name="직사각형 9"/>
          <p:cNvSpPr/>
          <p:nvPr/>
        </p:nvSpPr>
        <p:spPr>
          <a:xfrm>
            <a:off x="2483768" y="4005064"/>
            <a:ext cx="666023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211960" y="299695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행사일반 참가자 </a:t>
            </a:r>
            <a:r>
              <a:rPr lang="en-US" altLang="ko-KR" dirty="0" smtClean="0"/>
              <a:t>5,000</a:t>
            </a:r>
            <a:r>
              <a:rPr lang="ko-KR" altLang="en-US" dirty="0" smtClean="0"/>
              <a:t>명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-252536" y="2276872"/>
            <a:ext cx="2523768" cy="13986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sz="1400" b="1" dirty="0" smtClean="0"/>
              <a:t>사무국</a:t>
            </a:r>
            <a:r>
              <a:rPr lang="en-US" altLang="ko-KR" sz="1400" b="1" dirty="0" smtClean="0"/>
              <a:t>1</a:t>
            </a:r>
            <a:r>
              <a:rPr lang="ko-KR" altLang="en-US" sz="1400" b="1" dirty="0" smtClean="0"/>
              <a:t>명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강남</a:t>
            </a:r>
            <a:r>
              <a:rPr lang="en-US" altLang="ko-KR" sz="1400" b="1" dirty="0" smtClean="0"/>
              <a:t>7</a:t>
            </a:r>
            <a:r>
              <a:rPr lang="ko-KR" altLang="en-US" sz="1400" b="1" dirty="0" smtClean="0"/>
              <a:t>명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마포</a:t>
            </a:r>
            <a:r>
              <a:rPr lang="en-US" altLang="ko-KR" sz="1400" b="1" dirty="0" smtClean="0"/>
              <a:t>3</a:t>
            </a:r>
            <a:r>
              <a:rPr lang="ko-KR" altLang="en-US" sz="1400" b="1" dirty="0" smtClean="0"/>
              <a:t>명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서대문</a:t>
            </a:r>
            <a:r>
              <a:rPr lang="en-US" altLang="ko-KR" sz="1400" b="1" dirty="0" smtClean="0"/>
              <a:t>4</a:t>
            </a:r>
            <a:r>
              <a:rPr lang="ko-KR" altLang="en-US" sz="1400" b="1" dirty="0" smtClean="0"/>
              <a:t>명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송파</a:t>
            </a:r>
            <a:r>
              <a:rPr lang="en-US" altLang="ko-KR" sz="1400" b="1" dirty="0" smtClean="0"/>
              <a:t>4</a:t>
            </a:r>
            <a:r>
              <a:rPr lang="ko-KR" altLang="en-US" sz="1400" b="1" dirty="0" smtClean="0"/>
              <a:t>명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구리시</a:t>
            </a:r>
            <a:r>
              <a:rPr lang="en-US" altLang="ko-KR" sz="1400" b="1" dirty="0" smtClean="0"/>
              <a:t>10</a:t>
            </a:r>
            <a:r>
              <a:rPr lang="ko-KR" altLang="en-US" sz="1400" b="1" dirty="0" smtClean="0"/>
              <a:t>명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중구</a:t>
            </a:r>
            <a:r>
              <a:rPr lang="en-US" altLang="ko-KR" sz="1400" b="1" dirty="0" smtClean="0"/>
              <a:t>6</a:t>
            </a:r>
            <a:r>
              <a:rPr lang="ko-KR" altLang="en-US" sz="1400" b="1" dirty="0" smtClean="0"/>
              <a:t>명</a:t>
            </a:r>
            <a:endParaRPr lang="en-US" altLang="ko-KR" sz="1400" b="1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39552" y="5313982"/>
            <a:ext cx="83952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녹색자전거봉사단 총인원 </a:t>
            </a:r>
            <a:r>
              <a:rPr lang="en-US" altLang="ko-KR" dirty="0" smtClean="0"/>
              <a:t>200</a:t>
            </a:r>
            <a:r>
              <a:rPr lang="ko-KR" altLang="en-US" dirty="0" smtClean="0"/>
              <a:t>명</a:t>
            </a:r>
            <a:endParaRPr lang="en-US" altLang="ko-KR" dirty="0" smtClean="0"/>
          </a:p>
          <a:p>
            <a:r>
              <a:rPr lang="ko-KR" altLang="en-US" dirty="0" smtClean="0"/>
              <a:t>사무국</a:t>
            </a:r>
            <a:r>
              <a:rPr lang="en-US" altLang="ko-KR" dirty="0" smtClean="0"/>
              <a:t>(</a:t>
            </a:r>
            <a:r>
              <a:rPr lang="ko-KR" altLang="en-US" dirty="0" smtClean="0"/>
              <a:t>그린</a:t>
            </a:r>
            <a:r>
              <a:rPr lang="en-US" altLang="ko-KR" dirty="0" smtClean="0"/>
              <a:t>,</a:t>
            </a:r>
            <a:r>
              <a:rPr lang="ko-KR" altLang="en-US" dirty="0" smtClean="0"/>
              <a:t>송파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en-US" altLang="ko-KR" dirty="0" smtClean="0"/>
              <a:t>4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송파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중구 </a:t>
            </a:r>
            <a:r>
              <a:rPr lang="en-US" altLang="ko-KR" dirty="0" smtClean="0"/>
              <a:t>20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성동 </a:t>
            </a:r>
            <a:r>
              <a:rPr lang="en-US" altLang="ko-KR" dirty="0" smtClean="0"/>
              <a:t>20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마포 </a:t>
            </a:r>
            <a:r>
              <a:rPr lang="en-US" altLang="ko-KR" dirty="0" smtClean="0"/>
              <a:t>17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동대문 </a:t>
            </a:r>
            <a:r>
              <a:rPr lang="en-US" altLang="ko-KR" dirty="0" smtClean="0"/>
              <a:t>11</a:t>
            </a:r>
            <a:r>
              <a:rPr lang="ko-KR" altLang="en-US" dirty="0" smtClean="0"/>
              <a:t>명</a:t>
            </a:r>
            <a:endParaRPr lang="en-US" altLang="ko-KR" dirty="0" smtClean="0"/>
          </a:p>
          <a:p>
            <a:r>
              <a:rPr lang="ko-KR" altLang="en-US" dirty="0" smtClean="0"/>
              <a:t>서대문 </a:t>
            </a:r>
            <a:r>
              <a:rPr lang="en-US" altLang="ko-KR" dirty="0" smtClean="0"/>
              <a:t>15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구리 </a:t>
            </a:r>
            <a:r>
              <a:rPr lang="en-US" altLang="ko-KR" dirty="0" smtClean="0"/>
              <a:t>15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강남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영등포 </a:t>
            </a:r>
            <a:r>
              <a:rPr lang="en-US" altLang="ko-KR" dirty="0" smtClean="0"/>
              <a:t>9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용산</a:t>
            </a:r>
            <a:r>
              <a:rPr lang="en-US" altLang="ko-KR" dirty="0" smtClean="0"/>
              <a:t>8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그린 </a:t>
            </a:r>
            <a:r>
              <a:rPr lang="en-US" altLang="ko-KR" dirty="0" smtClean="0"/>
              <a:t>9</a:t>
            </a:r>
            <a:r>
              <a:rPr lang="ko-KR" altLang="en-US" dirty="0" smtClean="0"/>
              <a:t>명</a:t>
            </a:r>
            <a:r>
              <a:rPr lang="en-US" altLang="ko-KR" dirty="0" smtClean="0"/>
              <a:t> </a:t>
            </a:r>
          </a:p>
          <a:p>
            <a:r>
              <a:rPr lang="ko-KR" altLang="en-US" dirty="0" smtClean="0"/>
              <a:t>아산병원 </a:t>
            </a:r>
            <a:r>
              <a:rPr lang="en-US" altLang="ko-KR" dirty="0" smtClean="0"/>
              <a:t>21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송파구청 </a:t>
            </a:r>
            <a:r>
              <a:rPr lang="en-US" altLang="ko-KR" dirty="0" smtClean="0"/>
              <a:t>30</a:t>
            </a:r>
            <a:r>
              <a:rPr lang="ko-KR" altLang="en-US" dirty="0" smtClean="0"/>
              <a:t>명</a:t>
            </a:r>
            <a:endParaRPr lang="ko-KR" altLang="en-US" dirty="0"/>
          </a:p>
        </p:txBody>
      </p:sp>
      <p:cxnSp>
        <p:nvCxnSpPr>
          <p:cNvPr id="17" name="직선 화살표 연결선 16"/>
          <p:cNvCxnSpPr/>
          <p:nvPr/>
        </p:nvCxnSpPr>
        <p:spPr>
          <a:xfrm rot="10800000">
            <a:off x="971600" y="1628800"/>
            <a:ext cx="662473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251520" y="1124744"/>
            <a:ext cx="8712968" cy="0"/>
          </a:xfrm>
          <a:prstGeom prst="line">
            <a:avLst/>
          </a:prstGeom>
          <a:ln w="76200" cmpd="thinThick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179512" y="4869160"/>
            <a:ext cx="871296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251520" y="5021560"/>
            <a:ext cx="871296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모서리가 둥근 직사각형 22"/>
          <p:cNvSpPr/>
          <p:nvPr/>
        </p:nvSpPr>
        <p:spPr>
          <a:xfrm>
            <a:off x="1043608" y="764704"/>
            <a:ext cx="7416824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보   도</a:t>
            </a:r>
            <a:endParaRPr lang="ko-KR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635896" y="4653136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중 앙 선</a:t>
            </a:r>
            <a:endParaRPr lang="ko-KR" alt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99593" y="3717032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총 </a:t>
            </a:r>
            <a:r>
              <a:rPr lang="en-US" altLang="ko-KR" dirty="0" smtClean="0"/>
              <a:t>35</a:t>
            </a:r>
            <a:r>
              <a:rPr lang="ko-KR" altLang="en-US" dirty="0" smtClean="0"/>
              <a:t>명</a:t>
            </a:r>
            <a:endParaRPr lang="ko-KR" alt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0" y="1340768"/>
            <a:ext cx="780983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000" b="1" dirty="0" smtClean="0"/>
              <a:t>그린 </a:t>
            </a:r>
            <a:r>
              <a:rPr lang="en-US" altLang="ko-KR" sz="1000" b="1" dirty="0" smtClean="0"/>
              <a:t>(1)</a:t>
            </a:r>
            <a:r>
              <a:rPr lang="ko-KR" altLang="en-US" sz="1000" b="1" dirty="0" smtClean="0"/>
              <a:t>명</a:t>
            </a:r>
            <a:endParaRPr lang="ko-KR" altLang="en-US" sz="1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0" y="3861048"/>
            <a:ext cx="780983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000" b="1" dirty="0" smtClean="0"/>
              <a:t>송파 </a:t>
            </a:r>
            <a:r>
              <a:rPr lang="en-US" altLang="ko-KR" sz="1000" b="1" dirty="0" smtClean="0"/>
              <a:t>(1)</a:t>
            </a:r>
            <a:r>
              <a:rPr lang="ko-KR" altLang="en-US" sz="1000" b="1" dirty="0" smtClean="0"/>
              <a:t>명</a:t>
            </a:r>
            <a:endParaRPr lang="ko-KR" altLang="en-US" sz="1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148</Words>
  <Application>Microsoft Office PowerPoint</Application>
  <PresentationFormat>화면 슬라이드 쇼(4:3)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.</dc:creator>
  <cp:lastModifiedBy>.</cp:lastModifiedBy>
  <cp:revision>10</cp:revision>
  <dcterms:created xsi:type="dcterms:W3CDTF">2010-07-16T04:40:33Z</dcterms:created>
  <dcterms:modified xsi:type="dcterms:W3CDTF">2010-07-16T09:35:30Z</dcterms:modified>
</cp:coreProperties>
</file>